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84" r:id="rId4"/>
    <p:sldId id="28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E47CEB-E1CE-4BBA-9515-20B94D0CEEE4}" v="734" dt="2024-04-07T12:32:39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4BFB7C5-23B6-4047-BF5E-F9EEBB437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BC3CD9F-A361-4496-A6E0-24338B2A6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7DA931-62D6-4B32-9103-84C0960AE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20" y="457200"/>
            <a:ext cx="6248454" cy="5859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02E842-796B-4576-A48C-194199E93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8054" y="1131849"/>
            <a:ext cx="5135285" cy="4463732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Jesus, creation, and the New creation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695E140-9B6E-43E9-B17E-CDFE3FCA8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2" y="453642"/>
            <a:ext cx="3615595" cy="586329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4A62C7-FF13-4ACB-AD0F-D6BD3DE8A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7076" y="1031488"/>
            <a:ext cx="3147043" cy="4564093"/>
          </a:xfrm>
        </p:spPr>
        <p:txBody>
          <a:bodyPr anchor="ctr"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Colossians 1 </a:t>
            </a:r>
          </a:p>
          <a:p>
            <a:r>
              <a:rPr lang="en-US" sz="3400">
                <a:solidFill>
                  <a:srgbClr val="FFFFFF"/>
                </a:solidFill>
              </a:rPr>
              <a:t>15-20</a:t>
            </a:r>
            <a:endParaRPr lang="en-US" sz="3400" cap="none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FB9409-1034-079E-E0C5-8225A37FD607}"/>
              </a:ext>
            </a:extLst>
          </p:cNvPr>
          <p:cNvSpPr/>
          <p:nvPr/>
        </p:nvSpPr>
        <p:spPr>
          <a:xfrm>
            <a:off x="581191" y="1677128"/>
            <a:ext cx="11286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POEM</a:t>
            </a:r>
          </a:p>
        </p:txBody>
      </p:sp>
    </p:spTree>
    <p:extLst>
      <p:ext uri="{BB962C8B-B14F-4D97-AF65-F5344CB8AC3E}">
        <p14:creationId xmlns:p14="http://schemas.microsoft.com/office/powerpoint/2010/main" val="40132807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30FA33-6C5E-E32A-143C-46D18CBE822C}"/>
              </a:ext>
            </a:extLst>
          </p:cNvPr>
          <p:cNvCxnSpPr/>
          <p:nvPr/>
        </p:nvCxnSpPr>
        <p:spPr>
          <a:xfrm>
            <a:off x="257175" y="514925"/>
            <a:ext cx="11488291" cy="0"/>
          </a:xfrm>
          <a:prstGeom prst="line">
            <a:avLst/>
          </a:prstGeom>
          <a:ln w="142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4CAAA47-C50B-49CD-BCFE-00C39BD2FBFB}"/>
              </a:ext>
            </a:extLst>
          </p:cNvPr>
          <p:cNvSpPr txBox="1"/>
          <p:nvPr/>
        </p:nvSpPr>
        <p:spPr>
          <a:xfrm>
            <a:off x="484634" y="1767968"/>
            <a:ext cx="2339939" cy="3322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C8DCD-AE6E-4F6E-B3B3-DA075B08E87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08267" y="429321"/>
            <a:ext cx="8243887" cy="6278137"/>
          </a:xfrm>
          <a:ln w="57150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(</a:t>
            </a:r>
            <a:r>
              <a:rPr lang="en-US" sz="2000" b="1"/>
              <a:t>Section 1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15a He is the image of the invisible God,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	15b the firstborn of all creation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16a For by Him all things were created,</a:t>
            </a:r>
            <a:br>
              <a:rPr lang="en-US" sz="2000"/>
            </a:br>
            <a:r>
              <a:rPr lang="en-US" sz="2000"/>
              <a:t>	16b both in the heavens and on earth,</a:t>
            </a:r>
            <a:br>
              <a:rPr lang="en-US" sz="2000"/>
            </a:br>
            <a:r>
              <a:rPr lang="en-US" sz="2000"/>
              <a:t>	16c visible and invisible, whether thrones or dominions or</a:t>
            </a:r>
            <a:br>
              <a:rPr lang="en-US" sz="2000"/>
            </a:br>
            <a:r>
              <a:rPr lang="en-US" sz="2000"/>
              <a:t>		rulers or authorities—</a:t>
            </a:r>
            <a:br>
              <a:rPr lang="en-US" sz="2000"/>
            </a:br>
            <a:r>
              <a:rPr lang="en-US" sz="2000"/>
              <a:t>	16d all things have been created through Him and for Him.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(</a:t>
            </a:r>
            <a:r>
              <a:rPr lang="en-US" sz="2000" b="1"/>
              <a:t>Section 2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17a [And] He is before all things,</a:t>
            </a:r>
            <a:br>
              <a:rPr lang="en-US" sz="2000"/>
            </a:br>
            <a:r>
              <a:rPr lang="en-US" sz="2000"/>
              <a:t>	17b and in Him all things hold together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</a:t>
            </a:r>
            <a:r>
              <a:rPr lang="en-US" sz="2000" b="1"/>
              <a:t>Section 3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18a He is also head of the body, the church;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(</a:t>
            </a:r>
            <a:r>
              <a:rPr lang="en-US" sz="2000" b="1"/>
              <a:t>Section 4</a:t>
            </a:r>
            <a:r>
              <a:rPr lang="en-US" sz="20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18b and He is the beginning,</a:t>
            </a:r>
            <a:br>
              <a:rPr lang="en-US" sz="2000"/>
            </a:br>
            <a:r>
              <a:rPr lang="en-US" sz="2000"/>
              <a:t>	18c the firstborn from the dead,</a:t>
            </a:r>
            <a:br>
              <a:rPr lang="en-US" sz="2000"/>
            </a:br>
            <a:r>
              <a:rPr lang="en-US" sz="2000"/>
              <a:t>		18d so that He Himself will come to have first place in everything.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19 For it was the Father’s good pleasure for the fullness to dwell in Him,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20a and through Him to reconcile all things to himself,</a:t>
            </a:r>
            <a:br>
              <a:rPr lang="en-US" sz="2000"/>
            </a:br>
            <a:r>
              <a:rPr lang="en-US" sz="2000"/>
              <a:t>	20b having made peace through the blood of His cross;</a:t>
            </a:r>
            <a:br>
              <a:rPr lang="en-US" sz="2000"/>
            </a:br>
            <a:r>
              <a:rPr lang="en-US" sz="2000"/>
              <a:t>	20c through Him, I say, whether things on earth or things in heaven.</a:t>
            </a:r>
          </a:p>
        </p:txBody>
      </p:sp>
    </p:spTree>
    <p:extLst>
      <p:ext uri="{BB962C8B-B14F-4D97-AF65-F5344CB8AC3E}">
        <p14:creationId xmlns:p14="http://schemas.microsoft.com/office/powerpoint/2010/main" val="1479871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30FA33-6C5E-E32A-143C-46D18CBE822C}"/>
              </a:ext>
            </a:extLst>
          </p:cNvPr>
          <p:cNvCxnSpPr/>
          <p:nvPr/>
        </p:nvCxnSpPr>
        <p:spPr>
          <a:xfrm>
            <a:off x="257175" y="514925"/>
            <a:ext cx="11488291" cy="0"/>
          </a:xfrm>
          <a:prstGeom prst="line">
            <a:avLst/>
          </a:prstGeom>
          <a:ln w="142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4CAAA47-C50B-49CD-BCFE-00C39BD2FBFB}"/>
              </a:ext>
            </a:extLst>
          </p:cNvPr>
          <p:cNvSpPr txBox="1"/>
          <p:nvPr/>
        </p:nvSpPr>
        <p:spPr>
          <a:xfrm>
            <a:off x="257175" y="1767968"/>
            <a:ext cx="2339939" cy="3322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Jesus and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C8DCD-AE6E-4F6E-B3B3-DA075B08E87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91901" y="1082484"/>
            <a:ext cx="8243887" cy="4877841"/>
          </a:xfrm>
          <a:ln w="57150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</a:t>
            </a:r>
            <a:r>
              <a:rPr lang="en-US" sz="2800" b="1"/>
              <a:t>Section 1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15a He is the image of the invisible God,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15b the firstborn of all creation.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16a For by [in] Him all things were created,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16b both in the heavens and on earth, visible and 		 invisible, whether thrones or dominions or rulers 		 or authorities—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16d all things have been created through Him and 		  for Him.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</a:t>
            </a:r>
            <a:r>
              <a:rPr lang="en-US" sz="2800" b="1"/>
              <a:t>Section 2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17a [And] He is before all things,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17b and in Him all things hold together</a:t>
            </a:r>
          </a:p>
        </p:txBody>
      </p:sp>
    </p:spTree>
    <p:extLst>
      <p:ext uri="{BB962C8B-B14F-4D97-AF65-F5344CB8AC3E}">
        <p14:creationId xmlns:p14="http://schemas.microsoft.com/office/powerpoint/2010/main" val="21766908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30FA33-6C5E-E32A-143C-46D18CBE822C}"/>
              </a:ext>
            </a:extLst>
          </p:cNvPr>
          <p:cNvCxnSpPr/>
          <p:nvPr/>
        </p:nvCxnSpPr>
        <p:spPr>
          <a:xfrm>
            <a:off x="257175" y="514925"/>
            <a:ext cx="11488291" cy="0"/>
          </a:xfrm>
          <a:prstGeom prst="line">
            <a:avLst/>
          </a:prstGeom>
          <a:ln w="142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4CAAA47-C50B-49CD-BCFE-00C39BD2FBFB}"/>
              </a:ext>
            </a:extLst>
          </p:cNvPr>
          <p:cNvSpPr txBox="1"/>
          <p:nvPr/>
        </p:nvSpPr>
        <p:spPr>
          <a:xfrm>
            <a:off x="384274" y="1703818"/>
            <a:ext cx="2339939" cy="3322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Jesus and the New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C8DCD-AE6E-4F6E-B3B3-DA075B08E87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17791" y="486093"/>
            <a:ext cx="8243887" cy="5885813"/>
          </a:xfrm>
          <a:ln w="57150"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</a:t>
            </a:r>
            <a:r>
              <a:rPr lang="en-US" sz="2800" b="1"/>
              <a:t>Section 3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18a He is also head of the body, the church;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</a:t>
            </a:r>
            <a:r>
              <a:rPr lang="en-US" sz="2800" b="1"/>
              <a:t>Section 4</a:t>
            </a:r>
            <a:r>
              <a:rPr lang="en-US" sz="280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18b and He is the beginning,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18c the firstborn from the dead,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18d so that He Himself will come to have first place 	 in everything.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19 For it was the Father’s good pleasure for the fullness to dwell in Him,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/>
              <a:t>20a and through Him to reconcile all things to himself,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20b having made peace through the blood of His 	cross;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	20c through Him, </a:t>
            </a:r>
            <a:r>
              <a:rPr lang="en-US" sz="2800" i="1"/>
              <a:t>I say</a:t>
            </a:r>
            <a:r>
              <a:rPr lang="en-US" sz="2800"/>
              <a:t>, whether things on earth 		or 	things in heaven.</a:t>
            </a:r>
          </a:p>
        </p:txBody>
      </p:sp>
    </p:spTree>
    <p:extLst>
      <p:ext uri="{BB962C8B-B14F-4D97-AF65-F5344CB8AC3E}">
        <p14:creationId xmlns:p14="http://schemas.microsoft.com/office/powerpoint/2010/main" val="219463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0</TotalTime>
  <Words>445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Jesus, creation, and the New creation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</dc:title>
  <dc:creator>Rodney Pitts</dc:creator>
  <cp:lastModifiedBy>Rodney P</cp:lastModifiedBy>
  <cp:revision>2</cp:revision>
  <dcterms:created xsi:type="dcterms:W3CDTF">2022-01-26T14:21:22Z</dcterms:created>
  <dcterms:modified xsi:type="dcterms:W3CDTF">2024-04-08T11:10:42Z</dcterms:modified>
</cp:coreProperties>
</file>