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7" r:id="rId5"/>
    <p:sldId id="263" r:id="rId6"/>
    <p:sldId id="283" r:id="rId7"/>
    <p:sldId id="281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C7C14-2A7B-49CA-8E6B-BF08C0F4ABB3}" v="464" dt="2024-03-24T12:19:07.44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ney P" userId="deec6785dd0796dc" providerId="LiveId" clId="{B37C7C14-2A7B-49CA-8E6B-BF08C0F4ABB3}"/>
    <pc:docChg chg="undo custSel modSld">
      <pc:chgData name="Rodney P" userId="deec6785dd0796dc" providerId="LiveId" clId="{B37C7C14-2A7B-49CA-8E6B-BF08C0F4ABB3}" dt="2024-03-24T12:19:07.444" v="460" actId="20577"/>
      <pc:docMkLst>
        <pc:docMk/>
      </pc:docMkLst>
      <pc:sldChg chg="modSp mod">
        <pc:chgData name="Rodney P" userId="deec6785dd0796dc" providerId="LiveId" clId="{B37C7C14-2A7B-49CA-8E6B-BF08C0F4ABB3}" dt="2024-03-23T12:26:09.309" v="87" actId="403"/>
        <pc:sldMkLst>
          <pc:docMk/>
          <pc:sldMk cId="2174002491" sldId="263"/>
        </pc:sldMkLst>
        <pc:spChg chg="mod">
          <ac:chgData name="Rodney P" userId="deec6785dd0796dc" providerId="LiveId" clId="{B37C7C14-2A7B-49CA-8E6B-BF08C0F4ABB3}" dt="2024-03-23T12:26:09.309" v="87" actId="403"/>
          <ac:spMkLst>
            <pc:docMk/>
            <pc:sldMk cId="2174002491" sldId="263"/>
            <ac:spMk id="49" creationId="{EC554810-3292-4D87-4F5C-F4BB64231B30}"/>
          </ac:spMkLst>
        </pc:spChg>
      </pc:sldChg>
      <pc:sldChg chg="modSp mod modAnim">
        <pc:chgData name="Rodney P" userId="deec6785dd0796dc" providerId="LiveId" clId="{B37C7C14-2A7B-49CA-8E6B-BF08C0F4ABB3}" dt="2024-03-23T11:38:27.855" v="2"/>
        <pc:sldMkLst>
          <pc:docMk/>
          <pc:sldMk cId="2583275527" sldId="277"/>
        </pc:sldMkLst>
        <pc:spChg chg="mod">
          <ac:chgData name="Rodney P" userId="deec6785dd0796dc" providerId="LiveId" clId="{B37C7C14-2A7B-49CA-8E6B-BF08C0F4ABB3}" dt="2024-03-23T11:32:28.909" v="1" actId="14100"/>
          <ac:spMkLst>
            <pc:docMk/>
            <pc:sldMk cId="2583275527" sldId="277"/>
            <ac:spMk id="14" creationId="{ECE1E739-E339-4FB6-A10E-22AB1A0D782B}"/>
          </ac:spMkLst>
        </pc:spChg>
      </pc:sldChg>
      <pc:sldChg chg="modSp mod">
        <pc:chgData name="Rodney P" userId="deec6785dd0796dc" providerId="LiveId" clId="{B37C7C14-2A7B-49CA-8E6B-BF08C0F4ABB3}" dt="2024-03-24T11:57:29.254" v="425" actId="20577"/>
        <pc:sldMkLst>
          <pc:docMk/>
          <pc:sldMk cId="4279045436" sldId="281"/>
        </pc:sldMkLst>
        <pc:spChg chg="mod">
          <ac:chgData name="Rodney P" userId="deec6785dd0796dc" providerId="LiveId" clId="{B37C7C14-2A7B-49CA-8E6B-BF08C0F4ABB3}" dt="2024-03-23T12:44:36.115" v="225" actId="14100"/>
          <ac:spMkLst>
            <pc:docMk/>
            <pc:sldMk cId="4279045436" sldId="281"/>
            <ac:spMk id="4" creationId="{8F48C56A-7882-EE0C-E0F6-B745675752C4}"/>
          </ac:spMkLst>
        </pc:spChg>
        <pc:spChg chg="mod">
          <ac:chgData name="Rodney P" userId="deec6785dd0796dc" providerId="LiveId" clId="{B37C7C14-2A7B-49CA-8E6B-BF08C0F4ABB3}" dt="2024-03-23T12:44:41.857" v="226" actId="14100"/>
          <ac:spMkLst>
            <pc:docMk/>
            <pc:sldMk cId="4279045436" sldId="281"/>
            <ac:spMk id="9" creationId="{86DFA9D6-465F-2465-2A1F-9BA4A8C73773}"/>
          </ac:spMkLst>
        </pc:spChg>
        <pc:spChg chg="mod">
          <ac:chgData name="Rodney P" userId="deec6785dd0796dc" providerId="LiveId" clId="{B37C7C14-2A7B-49CA-8E6B-BF08C0F4ABB3}" dt="2024-03-24T11:57:29.254" v="425" actId="20577"/>
          <ac:spMkLst>
            <pc:docMk/>
            <pc:sldMk cId="4279045436" sldId="281"/>
            <ac:spMk id="49" creationId="{070FDF0F-8AF8-F5D5-F187-39872E15E341}"/>
          </ac:spMkLst>
        </pc:spChg>
      </pc:sldChg>
      <pc:sldChg chg="modSp mod modAnim">
        <pc:chgData name="Rodney P" userId="deec6785dd0796dc" providerId="LiveId" clId="{B37C7C14-2A7B-49CA-8E6B-BF08C0F4ABB3}" dt="2024-03-24T11:50:59.543" v="415" actId="20577"/>
        <pc:sldMkLst>
          <pc:docMk/>
          <pc:sldMk cId="2264191891" sldId="283"/>
        </pc:sldMkLst>
        <pc:spChg chg="mod">
          <ac:chgData name="Rodney P" userId="deec6785dd0796dc" providerId="LiveId" clId="{B37C7C14-2A7B-49CA-8E6B-BF08C0F4ABB3}" dt="2024-03-23T13:03:33.669" v="388" actId="113"/>
          <ac:spMkLst>
            <pc:docMk/>
            <pc:sldMk cId="2264191891" sldId="283"/>
            <ac:spMk id="4" creationId="{D3A9229C-FB3B-05D2-B74E-3576753D5ED7}"/>
          </ac:spMkLst>
        </pc:spChg>
        <pc:spChg chg="mod">
          <ac:chgData name="Rodney P" userId="deec6785dd0796dc" providerId="LiveId" clId="{B37C7C14-2A7B-49CA-8E6B-BF08C0F4ABB3}" dt="2024-03-24T11:50:59.543" v="415" actId="20577"/>
          <ac:spMkLst>
            <pc:docMk/>
            <pc:sldMk cId="2264191891" sldId="283"/>
            <ac:spMk id="49" creationId="{EC554810-3292-4D87-4F5C-F4BB64231B30}"/>
          </ac:spMkLst>
        </pc:spChg>
      </pc:sldChg>
      <pc:sldChg chg="modSp mod modAnim">
        <pc:chgData name="Rodney P" userId="deec6785dd0796dc" providerId="LiveId" clId="{B37C7C14-2A7B-49CA-8E6B-BF08C0F4ABB3}" dt="2024-03-24T12:19:07.444" v="460" actId="20577"/>
        <pc:sldMkLst>
          <pc:docMk/>
          <pc:sldMk cId="2478454850" sldId="284"/>
        </pc:sldMkLst>
        <pc:spChg chg="mod">
          <ac:chgData name="Rodney P" userId="deec6785dd0796dc" providerId="LiveId" clId="{B37C7C14-2A7B-49CA-8E6B-BF08C0F4ABB3}" dt="2024-03-24T12:07:00.645" v="453" actId="113"/>
          <ac:spMkLst>
            <pc:docMk/>
            <pc:sldMk cId="2478454850" sldId="284"/>
            <ac:spMk id="4" creationId="{8F48C56A-7882-EE0C-E0F6-B745675752C4}"/>
          </ac:spMkLst>
        </pc:spChg>
        <pc:spChg chg="mod">
          <ac:chgData name="Rodney P" userId="deec6785dd0796dc" providerId="LiveId" clId="{B37C7C14-2A7B-49CA-8E6B-BF08C0F4ABB3}" dt="2024-03-23T12:44:49.316" v="227" actId="14100"/>
          <ac:spMkLst>
            <pc:docMk/>
            <pc:sldMk cId="2478454850" sldId="284"/>
            <ac:spMk id="9" creationId="{86DFA9D6-465F-2465-2A1F-9BA4A8C73773}"/>
          </ac:spMkLst>
        </pc:spChg>
        <pc:spChg chg="mod">
          <ac:chgData name="Rodney P" userId="deec6785dd0796dc" providerId="LiveId" clId="{B37C7C14-2A7B-49CA-8E6B-BF08C0F4ABB3}" dt="2024-03-24T12:19:07.444" v="460" actId="20577"/>
          <ac:spMkLst>
            <pc:docMk/>
            <pc:sldMk cId="2478454850" sldId="284"/>
            <ac:spMk id="49" creationId="{070FDF0F-8AF8-F5D5-F187-39872E15E3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165-broken-chain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165-broken-chain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lack chains">
            <a:extLst>
              <a:ext uri="{FF2B5EF4-FFF2-40B4-BE49-F238E27FC236}">
                <a16:creationId xmlns:a16="http://schemas.microsoft.com/office/drawing/2014/main" id="{CEDB5F37-CEEA-89E0-219A-DF262214C3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35" b="1223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/>
              <a:t>Freedom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479"/>
          </a:xfrm>
        </p:spPr>
        <p:txBody>
          <a:bodyPr/>
          <a:lstStyle/>
          <a:p>
            <a:r>
              <a:rPr lang="en-US"/>
              <a:t>​​</a:t>
            </a:r>
            <a:r>
              <a:rPr lang="en-US" sz="3600"/>
              <a:t>You Must Want It!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959" y="2266950"/>
            <a:ext cx="10600083" cy="17144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2236304" cy="4649008"/>
          </a:xfrm>
        </p:spPr>
        <p:txBody>
          <a:bodyPr/>
          <a:lstStyle/>
          <a:p>
            <a:r>
              <a:rPr lang="en-US"/>
              <a:t>Christ’s exaltation is the </a:t>
            </a:r>
            <a:r>
              <a:rPr lang="en-US" b="1"/>
              <a:t>Purpose</a:t>
            </a:r>
            <a:r>
              <a:rPr lang="en-US"/>
              <a:t>    of my Life</a:t>
            </a:r>
            <a:br>
              <a:rPr lang="en-US"/>
            </a:br>
            <a:r>
              <a:rPr lang="en-US"/>
              <a:t>-</a:t>
            </a:r>
            <a:br>
              <a:rPr lang="en-US"/>
            </a:br>
            <a:r>
              <a:rPr lang="en-US"/>
              <a:t>Phil. 1:18-24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54810-3292-4D87-4F5C-F4BB64231B30}"/>
              </a:ext>
            </a:extLst>
          </p:cNvPr>
          <p:cNvSpPr txBox="1"/>
          <p:nvPr/>
        </p:nvSpPr>
        <p:spPr>
          <a:xfrm>
            <a:off x="3971926" y="1160618"/>
            <a:ext cx="79152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Israel’s failure to enter the Land was </a:t>
            </a:r>
            <a:r>
              <a:rPr lang="en-US" sz="2800" b="1"/>
              <a:t>not</a:t>
            </a:r>
            <a:r>
              <a:rPr lang="en-US" sz="2800"/>
              <a:t> because they loved bondage – Ex. 1:13-14; 2:23-25</a:t>
            </a:r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Israel’s failure to enter the Land was </a:t>
            </a:r>
            <a:r>
              <a:rPr lang="en-US" sz="2800" b="1"/>
              <a:t>not</a:t>
            </a:r>
            <a:r>
              <a:rPr lang="en-US" sz="2800"/>
              <a:t> because God’s grace on their behalf fell short.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God’s purpose and plan was for Israel’s freedom and reward of the Promised Land - Ex. 3:7-8, 10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God provided the right information – Ex. 4:1-9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God provided the right program/plan – Ex. 19:3-6</a:t>
            </a:r>
          </a:p>
        </p:txBody>
      </p:sp>
      <p:pic>
        <p:nvPicPr>
          <p:cNvPr id="3" name="Picture 2" descr="Black chains">
            <a:extLst>
              <a:ext uri="{FF2B5EF4-FFF2-40B4-BE49-F238E27FC236}">
                <a16:creationId xmlns:a16="http://schemas.microsoft.com/office/drawing/2014/main" id="{2AA83CF4-28EA-6C2F-3445-EDA231A6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0" t="-1389" r="32862" b="1389"/>
          <a:stretch/>
        </p:blipFill>
        <p:spPr>
          <a:xfrm>
            <a:off x="0" y="-104775"/>
            <a:ext cx="3695700" cy="6962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A9229C-FB3B-05D2-B74E-3576753D5ED7}"/>
              </a:ext>
            </a:extLst>
          </p:cNvPr>
          <p:cNvSpPr/>
          <p:nvPr/>
        </p:nvSpPr>
        <p:spPr>
          <a:xfrm>
            <a:off x="471487" y="714373"/>
            <a:ext cx="2752725" cy="532447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Exodus: Freedom Without Reward</a:t>
            </a:r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2236304" cy="4649008"/>
          </a:xfrm>
        </p:spPr>
        <p:txBody>
          <a:bodyPr/>
          <a:lstStyle/>
          <a:p>
            <a:r>
              <a:rPr lang="en-US"/>
              <a:t>Christ’s exaltation is the </a:t>
            </a:r>
            <a:r>
              <a:rPr lang="en-US" b="1"/>
              <a:t>Purpose</a:t>
            </a:r>
            <a:r>
              <a:rPr lang="en-US"/>
              <a:t>    of my Life</a:t>
            </a:r>
            <a:br>
              <a:rPr lang="en-US"/>
            </a:br>
            <a:r>
              <a:rPr lang="en-US"/>
              <a:t>-</a:t>
            </a:r>
            <a:br>
              <a:rPr lang="en-US"/>
            </a:br>
            <a:r>
              <a:rPr lang="en-US"/>
              <a:t>Phil. 1:18-24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54810-3292-4D87-4F5C-F4BB64231B30}"/>
              </a:ext>
            </a:extLst>
          </p:cNvPr>
          <p:cNvSpPr txBox="1"/>
          <p:nvPr/>
        </p:nvSpPr>
        <p:spPr>
          <a:xfrm>
            <a:off x="3953879" y="1155300"/>
            <a:ext cx="7915274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They </a:t>
            </a:r>
            <a:r>
              <a:rPr lang="en-US" sz="2800" b="1"/>
              <a:t>did not want God’s freedom </a:t>
            </a:r>
            <a:r>
              <a:rPr lang="en-US" sz="2800"/>
              <a:t>enough</a:t>
            </a:r>
            <a:r>
              <a:rPr lang="en-US" sz="2800" b="1"/>
              <a:t> </a:t>
            </a:r>
            <a:r>
              <a:rPr lang="en-US" sz="2800"/>
              <a:t>to receive it!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 b="1"/>
              <a:t> Freedom</a:t>
            </a:r>
            <a:r>
              <a:rPr lang="en-US" sz="2800"/>
              <a:t> was not their true </a:t>
            </a:r>
            <a:r>
              <a:rPr lang="en-US" sz="2800" b="1"/>
              <a:t>desire</a:t>
            </a:r>
            <a:r>
              <a:rPr lang="en-US" sz="2800"/>
              <a:t> – Ex. 14:10-12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They </a:t>
            </a:r>
            <a:r>
              <a:rPr lang="en-US" sz="2800" b="1"/>
              <a:t>refused</a:t>
            </a:r>
            <a:r>
              <a:rPr lang="en-US" sz="2800"/>
              <a:t> to make </a:t>
            </a:r>
            <a:r>
              <a:rPr lang="en-US" sz="2800" b="1"/>
              <a:t>the sacrifice</a:t>
            </a:r>
            <a:r>
              <a:rPr lang="en-US" sz="2800"/>
              <a:t> that </a:t>
            </a:r>
            <a:r>
              <a:rPr lang="en-US" sz="2800" b="1"/>
              <a:t>God’s</a:t>
            </a:r>
            <a:r>
              <a:rPr lang="en-US" sz="2800"/>
              <a:t> </a:t>
            </a:r>
            <a:r>
              <a:rPr lang="en-US" sz="2800" b="1"/>
              <a:t>freedom</a:t>
            </a:r>
            <a:r>
              <a:rPr lang="en-US" sz="2800"/>
              <a:t> </a:t>
            </a:r>
            <a:r>
              <a:rPr lang="en-US" sz="2800" b="1"/>
              <a:t>required</a:t>
            </a:r>
            <a:r>
              <a:rPr lang="en-US" sz="2800"/>
              <a:t> - Ex. 20:5-8ff.; Josh. 24:14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These sentiments </a:t>
            </a:r>
            <a:r>
              <a:rPr lang="en-US" sz="2800" b="1"/>
              <a:t>prevailed</a:t>
            </a:r>
            <a:r>
              <a:rPr lang="en-US" sz="2800"/>
              <a:t> and </a:t>
            </a:r>
            <a:r>
              <a:rPr lang="en-US" sz="2800" b="1"/>
              <a:t>cost</a:t>
            </a:r>
            <a:r>
              <a:rPr lang="en-US" sz="2800"/>
              <a:t> </a:t>
            </a:r>
            <a:r>
              <a:rPr lang="en-US" sz="2800" b="1"/>
              <a:t>them</a:t>
            </a:r>
            <a:r>
              <a:rPr lang="en-US" sz="2800"/>
              <a:t> the Promised Land – Num. 14:1-2, 4; Lk. 9:62; Num. 14:28-30</a:t>
            </a:r>
          </a:p>
        </p:txBody>
      </p:sp>
      <p:pic>
        <p:nvPicPr>
          <p:cNvPr id="3" name="Picture 2" descr="Black chains">
            <a:extLst>
              <a:ext uri="{FF2B5EF4-FFF2-40B4-BE49-F238E27FC236}">
                <a16:creationId xmlns:a16="http://schemas.microsoft.com/office/drawing/2014/main" id="{2AA83CF4-28EA-6C2F-3445-EDA231A6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0" t="-1389" r="32862" b="1389"/>
          <a:stretch/>
        </p:blipFill>
        <p:spPr>
          <a:xfrm>
            <a:off x="0" y="-104775"/>
            <a:ext cx="3695700" cy="6962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A9229C-FB3B-05D2-B74E-3576753D5ED7}"/>
              </a:ext>
            </a:extLst>
          </p:cNvPr>
          <p:cNvSpPr/>
          <p:nvPr/>
        </p:nvSpPr>
        <p:spPr>
          <a:xfrm>
            <a:off x="471487" y="714373"/>
            <a:ext cx="2752725" cy="532447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Israel </a:t>
            </a:r>
            <a:r>
              <a:rPr lang="en-US" sz="4400" b="1"/>
              <a:t>Failed</a:t>
            </a:r>
            <a:r>
              <a:rPr lang="en-US" sz="4400"/>
              <a:t> to Enter the Land </a:t>
            </a:r>
            <a:r>
              <a:rPr lang="en-US" sz="4400" b="1"/>
              <a:t>Because</a:t>
            </a:r>
            <a:r>
              <a:rPr lang="en-US" sz="4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1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DB6D-F734-3DD6-582F-1DBC839C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ken chain on a black background&#10;&#10;Description automatically generated">
            <a:extLst>
              <a:ext uri="{FF2B5EF4-FFF2-40B4-BE49-F238E27FC236}">
                <a16:creationId xmlns:a16="http://schemas.microsoft.com/office/drawing/2014/main" id="{D105284F-4341-914B-C293-B189595B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2138834"/>
            <a:ext cx="12192000" cy="488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47E19-5DEF-F062-0294-AA9976BD431C}"/>
              </a:ext>
            </a:extLst>
          </p:cNvPr>
          <p:cNvSpPr txBox="1"/>
          <p:nvPr/>
        </p:nvSpPr>
        <p:spPr>
          <a:xfrm>
            <a:off x="0" y="719231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7165-broken-chain-png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FA9D6-465F-2465-2A1F-9BA4A8C73773}"/>
              </a:ext>
            </a:extLst>
          </p:cNvPr>
          <p:cNvSpPr/>
          <p:nvPr/>
        </p:nvSpPr>
        <p:spPr>
          <a:xfrm>
            <a:off x="3350796" y="0"/>
            <a:ext cx="8841204" cy="6858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0FDF0F-8AF8-F5D5-F187-39872E15E341}"/>
              </a:ext>
            </a:extLst>
          </p:cNvPr>
          <p:cNvSpPr txBox="1"/>
          <p:nvPr/>
        </p:nvSpPr>
        <p:spPr>
          <a:xfrm>
            <a:off x="4057648" y="910471"/>
            <a:ext cx="7858125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</a:t>
            </a:r>
            <a:r>
              <a:rPr lang="en-US" sz="3000"/>
              <a:t>God’s grace has made salvation and freedom possible – Eph. 4:4-9</a:t>
            </a:r>
          </a:p>
          <a:p>
            <a:pPr marL="914400" lvl="1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Freedom produces no reward without trust and obedience – Heb. 3:16-19, 4:11</a:t>
            </a:r>
          </a:p>
          <a:p>
            <a:pPr marL="914400" lvl="1" indent="-4572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It comes down to whether we truly </a:t>
            </a:r>
            <a:r>
              <a:rPr lang="en-US" sz="2400" b="1"/>
              <a:t>want</a:t>
            </a:r>
            <a:r>
              <a:rPr lang="en-US" sz="2400"/>
              <a:t> freedom and its reward.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2800"/>
              <a:t> </a:t>
            </a:r>
            <a:r>
              <a:rPr lang="en-US" sz="3000"/>
              <a:t>Proof? – Romans 6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Grace produces people dead to sin – 6:1-2; Jas. 2:26</a:t>
            </a:r>
          </a:p>
          <a:p>
            <a:pPr marL="800100" lvl="1" indent="-34290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/>
              <a:t>Death to sin and resurrection to life come by submitting in faith to baptism – 6:3-7; Col. 2:12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8C56A-7882-EE0C-E0F6-B745675752C4}"/>
              </a:ext>
            </a:extLst>
          </p:cNvPr>
          <p:cNvSpPr/>
          <p:nvPr/>
        </p:nvSpPr>
        <p:spPr>
          <a:xfrm>
            <a:off x="-2" y="0"/>
            <a:ext cx="3350797" cy="6858000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You Must </a:t>
            </a:r>
            <a:r>
              <a:rPr lang="en-US" sz="4400" b="1"/>
              <a:t>Want</a:t>
            </a:r>
            <a:r>
              <a:rPr lang="en-US" sz="4400"/>
              <a:t> Freedom to Receive Its Reward</a:t>
            </a:r>
          </a:p>
        </p:txBody>
      </p:sp>
    </p:spTree>
    <p:extLst>
      <p:ext uri="{BB962C8B-B14F-4D97-AF65-F5344CB8AC3E}">
        <p14:creationId xmlns:p14="http://schemas.microsoft.com/office/powerpoint/2010/main" val="427904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DB6D-F734-3DD6-582F-1DBC839C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ken chain on a black background&#10;&#10;Description automatically generated">
            <a:extLst>
              <a:ext uri="{FF2B5EF4-FFF2-40B4-BE49-F238E27FC236}">
                <a16:creationId xmlns:a16="http://schemas.microsoft.com/office/drawing/2014/main" id="{D105284F-4341-914B-C293-B189595B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2138834"/>
            <a:ext cx="12192000" cy="488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47E19-5DEF-F062-0294-AA9976BD431C}"/>
              </a:ext>
            </a:extLst>
          </p:cNvPr>
          <p:cNvSpPr txBox="1"/>
          <p:nvPr/>
        </p:nvSpPr>
        <p:spPr>
          <a:xfrm>
            <a:off x="0" y="719231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7165-broken-chain-png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FA9D6-465F-2465-2A1F-9BA4A8C73773}"/>
              </a:ext>
            </a:extLst>
          </p:cNvPr>
          <p:cNvSpPr/>
          <p:nvPr/>
        </p:nvSpPr>
        <p:spPr>
          <a:xfrm>
            <a:off x="3350794" y="0"/>
            <a:ext cx="8841205" cy="6912142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0FDF0F-8AF8-F5D5-F187-39872E15E341}"/>
              </a:ext>
            </a:extLst>
          </p:cNvPr>
          <p:cNvSpPr txBox="1"/>
          <p:nvPr/>
        </p:nvSpPr>
        <p:spPr>
          <a:xfrm>
            <a:off x="3747837" y="1370744"/>
            <a:ext cx="8240125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3200"/>
              <a:t>Consider yourself dead to sin and alive to God – 6:11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3200"/>
              <a:t>Refuse to submit to sin – 6:12-13a</a:t>
            </a:r>
          </a:p>
          <a:p>
            <a:pPr marL="457200" indent="-4572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3200"/>
              <a:t>Fully submit to God and righteousness – 6:13b; Eph. 2:10</a:t>
            </a:r>
          </a:p>
          <a:p>
            <a:pPr marL="342900" indent="-342900"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n-US" sz="3200"/>
              <a:t> Salvation by grace </a:t>
            </a:r>
            <a:r>
              <a:rPr lang="en-US" sz="3200" b="1"/>
              <a:t>requires</a:t>
            </a:r>
            <a:r>
              <a:rPr lang="en-US" sz="3200"/>
              <a:t> this way of life – 6:14-16, 20-23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8C56A-7882-EE0C-E0F6-B745675752C4}"/>
              </a:ext>
            </a:extLst>
          </p:cNvPr>
          <p:cNvSpPr/>
          <p:nvPr/>
        </p:nvSpPr>
        <p:spPr>
          <a:xfrm>
            <a:off x="0" y="0"/>
            <a:ext cx="3350795" cy="6858000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Eternal Life Requires </a:t>
            </a:r>
            <a:r>
              <a:rPr lang="en-US" sz="4400" b="1"/>
              <a:t>Wanting</a:t>
            </a:r>
            <a:r>
              <a:rPr lang="en-US" sz="4400"/>
              <a:t> </a:t>
            </a:r>
            <a:r>
              <a:rPr lang="en-US" sz="4400" b="1"/>
              <a:t>Freedom</a:t>
            </a:r>
            <a:r>
              <a:rPr lang="en-US" sz="4400"/>
              <a:t> </a:t>
            </a:r>
            <a:r>
              <a:rPr lang="en-US" sz="4400" b="1"/>
              <a:t>Enough</a:t>
            </a:r>
            <a:r>
              <a:rPr lang="en-US" sz="4400"/>
              <a:t> </a:t>
            </a:r>
            <a:r>
              <a:rPr lang="en-US" sz="4400" b="1"/>
              <a:t>To</a:t>
            </a:r>
            <a:r>
              <a:rPr lang="en-US" sz="4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7845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39292-23DE-4FBC-B000-AFED89AC64F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{F07E69C8-5578-4C32-A1A6-B2D4F35F775A}tf16411175_win32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Freedom</vt:lpstr>
      <vt:lpstr>Christ’s exaltation is the Purpose    of my Life - Phil. 1:18-24</vt:lpstr>
      <vt:lpstr>Christ’s exaltation is the Purpose    of my Life - Phil. 1:18-24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points of Philippians</dc:title>
  <dc:creator>Rodney Pitts</dc:creator>
  <cp:revision>1</cp:revision>
  <dcterms:created xsi:type="dcterms:W3CDTF">2022-07-15T14:05:52Z</dcterms:created>
  <dcterms:modified xsi:type="dcterms:W3CDTF">2024-03-24T12:19:08Z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