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5"/>
  </p:notesMasterIdLst>
  <p:sldIdLst>
    <p:sldId id="256" r:id="rId2"/>
    <p:sldId id="283" r:id="rId3"/>
    <p:sldId id="28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8E8EA"/>
    <a:srgbClr val="C61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5E6FB8-17C8-4C2A-9EBB-016FA8DE4505}" v="384" dt="2023-12-10T13:23:43.9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dney Pitts" userId="deec6785dd0796dc" providerId="LiveId" clId="{F07A3A8F-86E6-48CF-8F32-D8E8222515C3}"/>
    <pc:docChg chg="undo redo custSel delSld modSld">
      <pc:chgData name="Rodney Pitts" userId="deec6785dd0796dc" providerId="LiveId" clId="{F07A3A8F-86E6-48CF-8F32-D8E8222515C3}" dt="2023-12-07T23:57:00.913" v="1724" actId="47"/>
      <pc:docMkLst>
        <pc:docMk/>
      </pc:docMkLst>
      <pc:sldChg chg="modSp">
        <pc:chgData name="Rodney Pitts" userId="deec6785dd0796dc" providerId="LiveId" clId="{F07A3A8F-86E6-48CF-8F32-D8E8222515C3}" dt="2023-12-07T23:32:08.830" v="1" actId="20577"/>
        <pc:sldMkLst>
          <pc:docMk/>
          <pc:sldMk cId="1339313205" sldId="256"/>
        </pc:sldMkLst>
        <pc:spChg chg="mod">
          <ac:chgData name="Rodney Pitts" userId="deec6785dd0796dc" providerId="LiveId" clId="{F07A3A8F-86E6-48CF-8F32-D8E8222515C3}" dt="2023-12-07T23:32:08.830" v="1" actId="20577"/>
          <ac:spMkLst>
            <pc:docMk/>
            <pc:sldMk cId="1339313205" sldId="256"/>
            <ac:spMk id="4" creationId="{D2687C77-CC7B-E81A-D1A5-59BC3E529A06}"/>
          </ac:spMkLst>
        </pc:spChg>
      </pc:sldChg>
      <pc:sldChg chg="modSp mod modAnim">
        <pc:chgData name="Rodney Pitts" userId="deec6785dd0796dc" providerId="LiveId" clId="{F07A3A8F-86E6-48CF-8F32-D8E8222515C3}" dt="2023-12-07T23:44:16.862" v="655" actId="14100"/>
        <pc:sldMkLst>
          <pc:docMk/>
          <pc:sldMk cId="1399668775" sldId="283"/>
        </pc:sldMkLst>
        <pc:spChg chg="mod">
          <ac:chgData name="Rodney Pitts" userId="deec6785dd0796dc" providerId="LiveId" clId="{F07A3A8F-86E6-48CF-8F32-D8E8222515C3}" dt="2023-12-07T23:34:51.197" v="27" actId="20577"/>
          <ac:spMkLst>
            <pc:docMk/>
            <pc:sldMk cId="1399668775" sldId="283"/>
            <ac:spMk id="2" creationId="{B46F355E-D50A-3164-7900-5405BFA265E0}"/>
          </ac:spMkLst>
        </pc:spChg>
        <pc:spChg chg="mod">
          <ac:chgData name="Rodney Pitts" userId="deec6785dd0796dc" providerId="LiveId" clId="{F07A3A8F-86E6-48CF-8F32-D8E8222515C3}" dt="2023-12-07T23:44:16.862" v="655" actId="14100"/>
          <ac:spMkLst>
            <pc:docMk/>
            <pc:sldMk cId="1399668775" sldId="283"/>
            <ac:spMk id="3" creationId="{BAA45B14-0916-BA53-546E-97C9333E2553}"/>
          </ac:spMkLst>
        </pc:spChg>
      </pc:sldChg>
      <pc:sldChg chg="modSp mod modAnim">
        <pc:chgData name="Rodney Pitts" userId="deec6785dd0796dc" providerId="LiveId" clId="{F07A3A8F-86E6-48CF-8F32-D8E8222515C3}" dt="2023-12-07T23:56:46.334" v="1723" actId="207"/>
        <pc:sldMkLst>
          <pc:docMk/>
          <pc:sldMk cId="3865556493" sldId="289"/>
        </pc:sldMkLst>
        <pc:spChg chg="mod">
          <ac:chgData name="Rodney Pitts" userId="deec6785dd0796dc" providerId="LiveId" clId="{F07A3A8F-86E6-48CF-8F32-D8E8222515C3}" dt="2023-12-07T23:44:43.516" v="668" actId="255"/>
          <ac:spMkLst>
            <pc:docMk/>
            <pc:sldMk cId="3865556493" sldId="289"/>
            <ac:spMk id="2" creationId="{B46F355E-D50A-3164-7900-5405BFA265E0}"/>
          </ac:spMkLst>
        </pc:spChg>
        <pc:spChg chg="mod">
          <ac:chgData name="Rodney Pitts" userId="deec6785dd0796dc" providerId="LiveId" clId="{F07A3A8F-86E6-48CF-8F32-D8E8222515C3}" dt="2023-12-07T23:56:46.334" v="1723" actId="207"/>
          <ac:spMkLst>
            <pc:docMk/>
            <pc:sldMk cId="3865556493" sldId="289"/>
            <ac:spMk id="3" creationId="{BAA45B14-0916-BA53-546E-97C9333E2553}"/>
          </ac:spMkLst>
        </pc:spChg>
      </pc:sldChg>
      <pc:sldChg chg="del">
        <pc:chgData name="Rodney Pitts" userId="deec6785dd0796dc" providerId="LiveId" clId="{F07A3A8F-86E6-48CF-8F32-D8E8222515C3}" dt="2023-12-07T23:57:00.913" v="1724" actId="47"/>
        <pc:sldMkLst>
          <pc:docMk/>
          <pc:sldMk cId="1287820032" sldId="291"/>
        </pc:sldMkLst>
      </pc:sldChg>
    </pc:docChg>
  </pc:docChgLst>
  <pc:docChgLst>
    <pc:chgData name="Rodney Pitts" userId="deec6785dd0796dc" providerId="LiveId" clId="{C85E6FB8-17C8-4C2A-9EBB-016FA8DE4505}"/>
    <pc:docChg chg="custSel modSld">
      <pc:chgData name="Rodney Pitts" userId="deec6785dd0796dc" providerId="LiveId" clId="{C85E6FB8-17C8-4C2A-9EBB-016FA8DE4505}" dt="2023-12-10T13:23:43.931" v="384" actId="20577"/>
      <pc:docMkLst>
        <pc:docMk/>
      </pc:docMkLst>
      <pc:sldChg chg="modSp mod modAnim">
        <pc:chgData name="Rodney Pitts" userId="deec6785dd0796dc" providerId="LiveId" clId="{C85E6FB8-17C8-4C2A-9EBB-016FA8DE4505}" dt="2023-12-10T12:44:43.047" v="229" actId="20577"/>
        <pc:sldMkLst>
          <pc:docMk/>
          <pc:sldMk cId="1399668775" sldId="283"/>
        </pc:sldMkLst>
        <pc:spChg chg="mod">
          <ac:chgData name="Rodney Pitts" userId="deec6785dd0796dc" providerId="LiveId" clId="{C85E6FB8-17C8-4C2A-9EBB-016FA8DE4505}" dt="2023-12-10T12:44:43.047" v="229" actId="20577"/>
          <ac:spMkLst>
            <pc:docMk/>
            <pc:sldMk cId="1399668775" sldId="283"/>
            <ac:spMk id="3" creationId="{BAA45B14-0916-BA53-546E-97C9333E2553}"/>
          </ac:spMkLst>
        </pc:spChg>
      </pc:sldChg>
      <pc:sldChg chg="modSp mod modAnim">
        <pc:chgData name="Rodney Pitts" userId="deec6785dd0796dc" providerId="LiveId" clId="{C85E6FB8-17C8-4C2A-9EBB-016FA8DE4505}" dt="2023-12-10T13:23:43.931" v="384" actId="20577"/>
        <pc:sldMkLst>
          <pc:docMk/>
          <pc:sldMk cId="3865556493" sldId="289"/>
        </pc:sldMkLst>
        <pc:spChg chg="mod">
          <ac:chgData name="Rodney Pitts" userId="deec6785dd0796dc" providerId="LiveId" clId="{C85E6FB8-17C8-4C2A-9EBB-016FA8DE4505}" dt="2023-12-10T13:23:43.931" v="384" actId="20577"/>
          <ac:spMkLst>
            <pc:docMk/>
            <pc:sldMk cId="3865556493" sldId="289"/>
            <ac:spMk id="3" creationId="{BAA45B14-0916-BA53-546E-97C9333E255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EED93-DDE8-4423-8A70-49D349C53BB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CE353-64B9-40B3-B248-C30FCF8B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54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Related image">
            <a:extLst>
              <a:ext uri="{FF2B5EF4-FFF2-40B4-BE49-F238E27FC236}">
                <a16:creationId xmlns:a16="http://schemas.microsoft.com/office/drawing/2014/main" id="{63CEC61C-46E2-4D4A-B2F2-34CA0E644A3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5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180424"/>
            <a:ext cx="10353762" cy="9704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343025"/>
            <a:ext cx="10353762" cy="5105400"/>
          </a:xfrm>
        </p:spPr>
        <p:txBody>
          <a:bodyPr/>
          <a:lstStyle>
            <a:lvl1pPr>
              <a:defRPr sz="3000">
                <a:solidFill>
                  <a:schemeClr val="tx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9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5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pic>
        <p:nvPicPr>
          <p:cNvPr id="7" name="Picture 2" descr="Related image">
            <a:extLst>
              <a:ext uri="{FF2B5EF4-FFF2-40B4-BE49-F238E27FC236}">
                <a16:creationId xmlns:a16="http://schemas.microsoft.com/office/drawing/2014/main" id="{6AE16EA6-A722-4DA7-8086-B860EF1D23C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9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5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shade val="80000"/>
                <a:lumMod val="80000"/>
              </a:schemeClr>
              <a:schemeClr val="bg1">
                <a:tint val="98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5DD9A6DB-0CAA-4DF8-AA38-C272C98CF3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5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3A23A1-868A-4E55-9C66-B6A841E974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0693" y="1600199"/>
            <a:ext cx="9440034" cy="1828801"/>
          </a:xfrm>
        </p:spPr>
        <p:txBody>
          <a:bodyPr>
            <a:normAutofit fontScale="90000"/>
          </a:bodyPr>
          <a:lstStyle/>
          <a:p>
            <a:r>
              <a:rPr lang="en-US" sz="6000" b="1"/>
              <a:t>Old Testament Shadows of the </a:t>
            </a:r>
            <a:r>
              <a:rPr lang="en-US" sz="6000" b="1">
                <a:solidFill>
                  <a:schemeClr val="tx1"/>
                </a:solidFill>
              </a:rPr>
              <a:t>Jesus</a:t>
            </a:r>
            <a:endParaRPr lang="en-US" sz="6000" b="1">
              <a:solidFill>
                <a:schemeClr val="tx1"/>
              </a:solidFill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0F65B2-9692-43B7-B656-404BA8DD2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0693" y="3808317"/>
            <a:ext cx="9440034" cy="890122"/>
          </a:xfrm>
        </p:spPr>
        <p:txBody>
          <a:bodyPr>
            <a:norm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Moses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687C77-CC7B-E81A-D1A5-59BC3E529A06}"/>
              </a:ext>
            </a:extLst>
          </p:cNvPr>
          <p:cNvSpPr txBox="1"/>
          <p:nvPr/>
        </p:nvSpPr>
        <p:spPr>
          <a:xfrm>
            <a:off x="3810000" y="4933950"/>
            <a:ext cx="4438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/>
              <a:t>Part 3</a:t>
            </a:r>
          </a:p>
        </p:txBody>
      </p:sp>
    </p:spTree>
    <p:extLst>
      <p:ext uri="{BB962C8B-B14F-4D97-AF65-F5344CB8AC3E}">
        <p14:creationId xmlns:p14="http://schemas.microsoft.com/office/powerpoint/2010/main" val="13393132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F355E-D50A-3164-7900-5405BFA26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2819400" cy="6857999"/>
          </a:xfrm>
          <a:solidFill>
            <a:srgbClr val="E8E8EA">
              <a:alpha val="41176"/>
            </a:srgbClr>
          </a:solidFill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Rejected Redeemers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45B14-0916-BA53-546E-97C9333E2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0850" y="228600"/>
            <a:ext cx="8829675" cy="6400800"/>
          </a:xfrm>
        </p:spPr>
        <p:txBody>
          <a:bodyPr anchor="ctr">
            <a:normAutofit/>
          </a:bodyPr>
          <a:lstStyle/>
          <a:p>
            <a:pPr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Both were shepherds sent to redeem Israel.</a:t>
            </a:r>
          </a:p>
          <a:p>
            <a:pPr lvl="1"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Moses –Ex. 3:1-2,10; 6:7-8</a:t>
            </a:r>
          </a:p>
          <a:p>
            <a:pPr lvl="1"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Jesus – Jn. 10:10; 14-17; 8:31-36</a:t>
            </a:r>
          </a:p>
          <a:p>
            <a:pPr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Both were rejected as redeemers</a:t>
            </a:r>
          </a:p>
          <a:p>
            <a:pPr lvl="1"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Moses – Acts 7:22-27; Ex. 5:1-2, 20-23</a:t>
            </a:r>
          </a:p>
          <a:p>
            <a:pPr lvl="1"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Jesus – Jn. 1:9-11; 7:11-2; 12:37-38; Isa. 53:1-12</a:t>
            </a:r>
          </a:p>
          <a:p>
            <a:pPr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Jesus is a greater redeemer by</a:t>
            </a:r>
            <a:r>
              <a:rPr lang="en-US">
                <a:solidFill>
                  <a:srgbClr val="FFC000"/>
                </a:solidFill>
              </a:rPr>
              <a:t> entering the world He created </a:t>
            </a:r>
            <a:r>
              <a:rPr lang="en-US">
                <a:solidFill>
                  <a:schemeClr val="tx1"/>
                </a:solidFill>
              </a:rPr>
              <a:t>with </a:t>
            </a:r>
            <a:r>
              <a:rPr lang="en-US">
                <a:solidFill>
                  <a:srgbClr val="FFC000"/>
                </a:solidFill>
              </a:rPr>
              <a:t>full knowledge of His rejection, suffering, </a:t>
            </a:r>
            <a:r>
              <a:rPr lang="en-US">
                <a:solidFill>
                  <a:schemeClr val="tx1"/>
                </a:solidFill>
              </a:rPr>
              <a:t>and</a:t>
            </a:r>
            <a:r>
              <a:rPr lang="en-US">
                <a:solidFill>
                  <a:srgbClr val="FFC000"/>
                </a:solidFill>
              </a:rPr>
              <a:t> death </a:t>
            </a:r>
            <a:r>
              <a:rPr lang="en-US">
                <a:solidFill>
                  <a:schemeClr val="tx1"/>
                </a:solidFill>
              </a:rPr>
              <a:t>to</a:t>
            </a:r>
            <a:r>
              <a:rPr lang="en-US">
                <a:solidFill>
                  <a:srgbClr val="FFC000"/>
                </a:solidFill>
              </a:rPr>
              <a:t> bring redemption and life.</a:t>
            </a:r>
          </a:p>
        </p:txBody>
      </p:sp>
    </p:spTree>
    <p:extLst>
      <p:ext uri="{BB962C8B-B14F-4D97-AF65-F5344CB8AC3E}">
        <p14:creationId xmlns:p14="http://schemas.microsoft.com/office/powerpoint/2010/main" val="139966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F355E-D50A-3164-7900-5405BFA26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2819400" cy="6857999"/>
          </a:xfrm>
          <a:solidFill>
            <a:srgbClr val="E8E8EA">
              <a:alpha val="41176"/>
            </a:srgbClr>
          </a:solidFill>
        </p:spPr>
        <p:txBody>
          <a:bodyPr>
            <a:normAutofit/>
          </a:bodyPr>
          <a:lstStyle/>
          <a:p>
            <a:r>
              <a:rPr lang="en-US" sz="4100">
                <a:solidFill>
                  <a:schemeClr val="tx1"/>
                </a:solidFill>
              </a:rPr>
              <a:t>Intercessors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45B14-0916-BA53-546E-97C9333E2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0850" y="123825"/>
            <a:ext cx="8829675" cy="6572250"/>
          </a:xfrm>
        </p:spPr>
        <p:txBody>
          <a:bodyPr anchor="ctr"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Moses the intercessor – Ex. 32</a:t>
            </a:r>
          </a:p>
          <a:p>
            <a:pPr lvl="1"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When Moses was with God on Mt. Sinai he was sent down because of Israel’s sin – Ex. 32:7-14</a:t>
            </a:r>
          </a:p>
          <a:p>
            <a:pPr lvl="1"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On seeing their sin Moses returned to God to intercede and make atonement – Ex. 32:30-35; Num. 20:9-12; 27:12-14; Heb. 3:16-19</a:t>
            </a:r>
          </a:p>
          <a:p>
            <a:pPr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Jesus the intercessor</a:t>
            </a:r>
          </a:p>
          <a:p>
            <a:pPr lvl="1"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Jesus was with God when He was sent down to earth because of His people’s sin – 1 Jn. 4:9-10</a:t>
            </a:r>
          </a:p>
          <a:p>
            <a:pPr lvl="1"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He came as one of us, as one of our brethren – Heb. 2:14-18</a:t>
            </a:r>
          </a:p>
          <a:p>
            <a:pPr lvl="1"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Jesus’s intercessory role was tested – Mt. 4:8-11</a:t>
            </a:r>
          </a:p>
          <a:p>
            <a:pPr lvl="1"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Jesus sought to provide atonement for our sins…and did! – Heb. 2:17; 1 Jn. 2:1-2; Heb. 7:23-25</a:t>
            </a:r>
          </a:p>
          <a:p>
            <a:pPr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Jesus is an </a:t>
            </a:r>
            <a:r>
              <a:rPr lang="en-US">
                <a:solidFill>
                  <a:srgbClr val="FFC000"/>
                </a:solidFill>
              </a:rPr>
              <a:t>infinitely greater intercessor </a:t>
            </a:r>
            <a:r>
              <a:rPr lang="en-US">
                <a:solidFill>
                  <a:schemeClr val="tx1"/>
                </a:solidFill>
              </a:rPr>
              <a:t>in every way!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55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Slate</vt:lpstr>
      <vt:lpstr>Old Testament Shadows of the Jesus</vt:lpstr>
      <vt:lpstr>Rejected Redeemers</vt:lpstr>
      <vt:lpstr>Intercessors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Testament Shadows</dc:title>
  <dc:creator>Rodney Pitts</dc:creator>
  <cp:revision>1</cp:revision>
  <dcterms:created xsi:type="dcterms:W3CDTF">2019-01-02T16:40:09Z</dcterms:created>
  <dcterms:modified xsi:type="dcterms:W3CDTF">2023-12-10T13:23:57Z</dcterms:modified>
</cp:coreProperties>
</file>