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1"/>
  </p:notesMasterIdLst>
  <p:handoutMasterIdLst>
    <p:handoutMasterId r:id="rId12"/>
  </p:handoutMasterIdLst>
  <p:sldIdLst>
    <p:sldId id="1864" r:id="rId5"/>
    <p:sldId id="1849" r:id="rId6"/>
    <p:sldId id="1867" r:id="rId7"/>
    <p:sldId id="1868" r:id="rId8"/>
    <p:sldId id="1869" r:id="rId9"/>
    <p:sldId id="1866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nks" id="{4CCBE145-9F3B-43C3-8EAE-1EE4FE803BE6}">
          <p14:sldIdLst>
            <p14:sldId id="1864"/>
            <p14:sldId id="1849"/>
            <p14:sldId id="1867"/>
            <p14:sldId id="1868"/>
            <p14:sldId id="1869"/>
            <p14:sldId id="1866"/>
          </p14:sldIdLst>
        </p14:section>
      </p14:sectionLst>
    </p:ext>
    <p:ext uri="{EFAFB233-063F-42B5-8137-9DF3F51BA10A}">
      <p15:sldGuideLst xmlns:p15="http://schemas.microsoft.com/office/powerpoint/2012/main">
        <p15:guide id="2" pos="4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F4"/>
    <a:srgbClr val="FF2625"/>
    <a:srgbClr val="007788"/>
    <a:srgbClr val="297C2A"/>
    <a:srgbClr val="FE4387"/>
    <a:srgbClr val="F69000"/>
    <a:srgbClr val="01C2D1"/>
    <a:srgbClr val="D6D734"/>
    <a:srgbClr val="005C68"/>
    <a:srgbClr val="3B2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37060-EA51-4D60-A12F-1AB6E7CDD1C3}" v="506" dt="2023-11-12T13:07:29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38" y="28"/>
      </p:cViewPr>
      <p:guideLst>
        <p:guide pos="4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AFC1F-15E8-4659-B445-2DCE56C6E4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89ACF-620B-4973-826D-C81B497FD2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D4961-0791-4140-A452-41CFA6EC055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44D2E-37ED-41C4-A335-2B6C8751E2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48BB0-5B2C-4ACA-BD70-CC3E971502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954D-AA1D-47B5-9106-5D9358A6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45152" y="1837944"/>
            <a:ext cx="6967728" cy="2624328"/>
          </a:xfrm>
        </p:spPr>
        <p:txBody>
          <a:bodyPr anchor="ctr">
            <a:normAutofit fontScale="90000"/>
          </a:bodyPr>
          <a:lstStyle>
            <a:lvl1pPr algn="ctr">
              <a:defRPr sz="4400" b="0">
                <a:solidFill>
                  <a:schemeClr val="accent3"/>
                </a:solidFill>
                <a:latin typeface="+mj-lt"/>
              </a:defRPr>
            </a:lvl1pPr>
          </a:lstStyle>
          <a:p>
            <a:pPr algn="l" eaLnBrk="1" hangingPunct="1"/>
            <a:r>
              <a:rPr lang="en-US" altLang="en-US" sz="6600" b="1">
                <a:latin typeface="+mn-lt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A834B-FAC3-4C97-AEAE-75A4B8BA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9144000" cy="64633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40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465482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87C0253-70CA-4E5C-AE9D-1B0C8D381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65"/>
          <a:stretch/>
        </p:blipFill>
        <p:spPr>
          <a:xfrm>
            <a:off x="44450" y="5638800"/>
            <a:ext cx="12147550" cy="12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6C0B2-9A48-4C93-B61B-29BAD5AA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A865C00-02F4-49EE-A361-F7D34853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84A5CD-78E4-4FA4-A69A-69BA623D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61FF1D-90EC-45F2-A73E-1903E6F9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DD0B279-6DAB-F6DF-9486-D183CCB32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387" y="1995487"/>
            <a:ext cx="2211967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8201" y="1905000"/>
            <a:ext cx="6960704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C916A3-2B6E-4719-959B-4D40B52E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1" y="715961"/>
            <a:ext cx="6960704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2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5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1B4C460-6DD9-4215-A553-BF8A2E91D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5037" y="6086475"/>
            <a:ext cx="5953125" cy="7715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FEB78B1-70BF-4543-BF64-761AB55C1B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715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DB5AF3-A5ED-4D17-BD3C-81D11C4F9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2150" y="6086475"/>
            <a:ext cx="5953125" cy="7715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420EFF2-8173-4E25-ADF3-8100FA16D4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715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A11B1F-F0BD-4D89-BF5D-45A119981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65"/>
          <a:stretch/>
        </p:blipFill>
        <p:spPr>
          <a:xfrm>
            <a:off x="44450" y="5638800"/>
            <a:ext cx="121475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FED17F-41F1-4615-A696-AF6F85A6A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11/13/2023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819775" y="1840275"/>
            <a:ext cx="5784396" cy="2619829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5400" b="1">
                <a:solidFill>
                  <a:schemeClr val="accent3"/>
                </a:solidFill>
              </a:rPr>
              <a:t>Women of Faith</a:t>
            </a:r>
            <a:endParaRPr lang="en-US" altLang="en-US" sz="540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BE491-144C-B5AE-DD0A-875CE7C0698F}"/>
              </a:ext>
            </a:extLst>
          </p:cNvPr>
          <p:cNvSpPr txBox="1"/>
          <p:nvPr/>
        </p:nvSpPr>
        <p:spPr>
          <a:xfrm>
            <a:off x="6800852" y="3845858"/>
            <a:ext cx="395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5"/>
                </a:solidFill>
              </a:rPr>
              <a:t>Hannah</a:t>
            </a:r>
          </a:p>
        </p:txBody>
      </p:sp>
      <p:pic>
        <p:nvPicPr>
          <p:cNvPr id="3" name="Picture 4" descr="Poster with abstract woman face hand drawn outline female silhouette">
            <a:extLst>
              <a:ext uri="{FF2B5EF4-FFF2-40B4-BE49-F238E27FC236}">
                <a16:creationId xmlns:a16="http://schemas.microsoft.com/office/drawing/2014/main" id="{11F85CA0-A72C-B819-3987-3EA26BD21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11569" b="17061"/>
          <a:stretch/>
        </p:blipFill>
        <p:spPr bwMode="auto">
          <a:xfrm>
            <a:off x="0" y="590542"/>
            <a:ext cx="5391150" cy="56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7BA524-3F25-4DC5-86FB-566996E0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85" y="267572"/>
            <a:ext cx="5323715" cy="1298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Women of Faith Endure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073" y="2035098"/>
            <a:ext cx="6924907" cy="4164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spcBef>
                <a:spcPts val="1800"/>
              </a:spcBef>
            </a:pPr>
            <a:r>
              <a:rPr lang="en-US" sz="3000">
                <a:solidFill>
                  <a:schemeClr val="tx1"/>
                </a:solidFill>
              </a:rPr>
              <a:t>Hannah had to deal with physical and emotional problems – 1 Sam. 1:1-8</a:t>
            </a:r>
          </a:p>
          <a:p>
            <a:pPr lvl="1" indent="-228600">
              <a:spcBef>
                <a:spcPts val="1800"/>
              </a:spcBef>
            </a:pPr>
            <a:r>
              <a:rPr lang="en-US" sz="3000">
                <a:solidFill>
                  <a:schemeClr val="tx1"/>
                </a:solidFill>
              </a:rPr>
              <a:t>We learn from Hannah that the faithful:</a:t>
            </a:r>
          </a:p>
          <a:p>
            <a:pPr lvl="2">
              <a:spcBef>
                <a:spcPts val="1800"/>
              </a:spcBef>
            </a:pPr>
            <a:r>
              <a:rPr lang="en-US" sz="2600"/>
              <a:t>Do not live trouble-free lives</a:t>
            </a:r>
          </a:p>
          <a:p>
            <a:pPr lvl="2">
              <a:spcBef>
                <a:spcPts val="1800"/>
              </a:spcBef>
            </a:pPr>
            <a:r>
              <a:rPr lang="en-US" sz="2600"/>
              <a:t>Trust the Lord despite life’s problems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Poster with abstract woman face hand drawn outline female silhouette">
            <a:extLst>
              <a:ext uri="{FF2B5EF4-FFF2-40B4-BE49-F238E27FC236}">
                <a16:creationId xmlns:a16="http://schemas.microsoft.com/office/drawing/2014/main" id="{EE19F97A-F455-99C8-9558-44395EB43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11569" b="17061"/>
          <a:stretch/>
        </p:blipFill>
        <p:spPr bwMode="auto">
          <a:xfrm>
            <a:off x="7940639" y="1483111"/>
            <a:ext cx="3361347" cy="35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BA524-3F25-4DC5-86FB-566996E0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0"/>
            <a:ext cx="2321300" cy="3228975"/>
          </a:xfrm>
        </p:spPr>
        <p:txBody>
          <a:bodyPr anchor="b">
            <a:normAutofit/>
          </a:bodyPr>
          <a:lstStyle/>
          <a:p>
            <a:r>
              <a:rPr lang="en-US" sz="3700"/>
              <a:t>Women of Faith Believe In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8024" y="419100"/>
            <a:ext cx="8820881" cy="5895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Bef>
                <a:spcPts val="1800"/>
              </a:spcBef>
            </a:pPr>
            <a:r>
              <a:rPr lang="en-US" sz="3600"/>
              <a:t>Hannah took her problems to the Lord – 1 Sam. 1:9-11</a:t>
            </a:r>
          </a:p>
          <a:p>
            <a:pPr lvl="1">
              <a:spcBef>
                <a:spcPts val="1800"/>
              </a:spcBef>
            </a:pPr>
            <a:r>
              <a:rPr lang="en-US" sz="3600"/>
              <a:t>Hannah teaches us that the faithful…</a:t>
            </a:r>
          </a:p>
          <a:p>
            <a:pPr lvl="2">
              <a:spcBef>
                <a:spcPts val="1800"/>
              </a:spcBef>
            </a:pPr>
            <a:r>
              <a:rPr lang="en-US" sz="2800"/>
              <a:t>Pray with persistence – 1:12; Col. 4:2</a:t>
            </a:r>
          </a:p>
          <a:p>
            <a:pPr lvl="2">
              <a:spcBef>
                <a:spcPts val="1800"/>
              </a:spcBef>
            </a:pPr>
            <a:r>
              <a:rPr lang="en-US" sz="2800"/>
              <a:t>Pray for God’s ears to hear – 1:13a; Mt. 6:5-6</a:t>
            </a:r>
          </a:p>
          <a:p>
            <a:pPr lvl="2">
              <a:spcBef>
                <a:spcPts val="1800"/>
              </a:spcBef>
            </a:pPr>
            <a:r>
              <a:rPr lang="en-US" sz="2800"/>
              <a:t>Pour out their soul to God – 1:13b-16; 1 Pet. 5:6-7</a:t>
            </a:r>
          </a:p>
          <a:p>
            <a:pPr lvl="2">
              <a:spcBef>
                <a:spcPts val="1800"/>
              </a:spcBef>
            </a:pPr>
            <a:r>
              <a:rPr lang="en-US" sz="2800"/>
              <a:t>Gain confidence and comfort from prayer – 1:17-18; Phil. 4:6-7; 1 Jn. 5:14-15</a:t>
            </a:r>
          </a:p>
          <a:p>
            <a:pPr lvl="2">
              <a:spcBef>
                <a:spcPts val="1800"/>
              </a:spcBef>
            </a:pPr>
            <a:endParaRPr lang="en-US" sz="2500"/>
          </a:p>
        </p:txBody>
      </p:sp>
      <p:pic>
        <p:nvPicPr>
          <p:cNvPr id="6" name="Picture 4" descr="Poster with abstract woman face hand drawn outline female silhouette">
            <a:extLst>
              <a:ext uri="{FF2B5EF4-FFF2-40B4-BE49-F238E27FC236}">
                <a16:creationId xmlns:a16="http://schemas.microsoft.com/office/drawing/2014/main" id="{EE19F97A-F455-99C8-9558-44395EB43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11569" b="17061"/>
          <a:stretch/>
        </p:blipFill>
        <p:spPr bwMode="auto">
          <a:xfrm>
            <a:off x="0" y="3848100"/>
            <a:ext cx="24832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99B6057-604D-209E-4A50-76B7A7E2BC2F}"/>
              </a:ext>
            </a:extLst>
          </p:cNvPr>
          <p:cNvSpPr/>
          <p:nvPr/>
        </p:nvSpPr>
        <p:spPr>
          <a:xfrm>
            <a:off x="-66906" y="2607690"/>
            <a:ext cx="12255856" cy="42503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Poster with abstract woman face hand drawn outline female silhouette">
            <a:extLst>
              <a:ext uri="{FF2B5EF4-FFF2-40B4-BE49-F238E27FC236}">
                <a16:creationId xmlns:a16="http://schemas.microsoft.com/office/drawing/2014/main" id="{EE19F97A-F455-99C8-9558-44395EB43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11569" b="17061"/>
          <a:stretch/>
        </p:blipFill>
        <p:spPr bwMode="auto">
          <a:xfrm>
            <a:off x="9215621" y="268207"/>
            <a:ext cx="2690447" cy="28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2854712"/>
            <a:ext cx="11489938" cy="38127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spcBef>
                <a:spcPts val="1800"/>
              </a:spcBef>
            </a:pPr>
            <a:r>
              <a:rPr lang="en-US" sz="3200">
                <a:solidFill>
                  <a:schemeClr val="tx2"/>
                </a:solidFill>
              </a:rPr>
              <a:t>Hannah’s faith brought great blessings – 1 Sam. 1:19-20</a:t>
            </a:r>
          </a:p>
          <a:p>
            <a:pPr lvl="1" indent="-228600">
              <a:spcBef>
                <a:spcPts val="1800"/>
              </a:spcBef>
            </a:pPr>
            <a:r>
              <a:rPr lang="en-US" sz="3200">
                <a:solidFill>
                  <a:schemeClr val="tx2"/>
                </a:solidFill>
              </a:rPr>
              <a:t>We learn from Hannah:</a:t>
            </a:r>
          </a:p>
          <a:p>
            <a:pPr lvl="2">
              <a:spcBef>
                <a:spcPts val="1800"/>
              </a:spcBef>
            </a:pPr>
            <a:r>
              <a:rPr lang="en-US" sz="2600">
                <a:solidFill>
                  <a:schemeClr val="tx2"/>
                </a:solidFill>
              </a:rPr>
              <a:t>God has the power to bestow great blessings on His people – Jas. 1:6-7; 1 Jn. 5:14; Jas. 4:3</a:t>
            </a:r>
          </a:p>
          <a:p>
            <a:pPr lvl="2">
              <a:spcBef>
                <a:spcPts val="1800"/>
              </a:spcBef>
            </a:pPr>
            <a:r>
              <a:rPr lang="en-US" sz="2600">
                <a:solidFill>
                  <a:schemeClr val="tx2"/>
                </a:solidFill>
              </a:rPr>
              <a:t>God will provide what His people need – Mt. 6:31-33; Phil. 4:6</a:t>
            </a:r>
          </a:p>
          <a:p>
            <a:pPr lvl="2">
              <a:spcBef>
                <a:spcPts val="1800"/>
              </a:spcBef>
            </a:pPr>
            <a:r>
              <a:rPr lang="en-US" sz="2600">
                <a:solidFill>
                  <a:schemeClr val="tx2"/>
                </a:solidFill>
              </a:rPr>
              <a:t>God’s people acknowledge God’s providing hand – Phil. 4:6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7BA524-3F25-4DC5-86FB-566996E0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869"/>
            <a:ext cx="7154110" cy="15586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Women of Faith Receive God’s Blessings</a:t>
            </a:r>
          </a:p>
        </p:txBody>
      </p:sp>
    </p:spTree>
    <p:extLst>
      <p:ext uri="{BB962C8B-B14F-4D97-AF65-F5344CB8AC3E}">
        <p14:creationId xmlns:p14="http://schemas.microsoft.com/office/powerpoint/2010/main" val="35954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BA524-3F25-4DC5-86FB-566996E0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2340350" cy="3228975"/>
          </a:xfrm>
        </p:spPr>
        <p:txBody>
          <a:bodyPr anchor="b">
            <a:normAutofit/>
          </a:bodyPr>
          <a:lstStyle/>
          <a:p>
            <a:r>
              <a:rPr lang="en-US" sz="3700"/>
              <a:t>Women of Faith Do What They Say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8024" y="607740"/>
            <a:ext cx="8820881" cy="57073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Bef>
                <a:spcPts val="1800"/>
              </a:spcBef>
            </a:pPr>
            <a:r>
              <a:rPr lang="en-US" sz="3400"/>
              <a:t>Hannah had vowed to give her child to God – 1 Sam. 1:11</a:t>
            </a:r>
          </a:p>
          <a:p>
            <a:pPr lvl="2">
              <a:spcBef>
                <a:spcPts val="1800"/>
              </a:spcBef>
            </a:pPr>
            <a:r>
              <a:rPr lang="en-US" sz="2600"/>
              <a:t>She set her heart to do so – 1:21-22</a:t>
            </a:r>
          </a:p>
          <a:p>
            <a:pPr lvl="2">
              <a:spcBef>
                <a:spcPts val="1800"/>
              </a:spcBef>
            </a:pPr>
            <a:r>
              <a:rPr lang="en-US" sz="2600"/>
              <a:t>She did as she had vowed – 1:24-28</a:t>
            </a:r>
          </a:p>
          <a:p>
            <a:pPr lvl="1">
              <a:spcBef>
                <a:spcPts val="1800"/>
              </a:spcBef>
            </a:pPr>
            <a:r>
              <a:rPr lang="en-US" sz="3400"/>
              <a:t>We learn from Hannah that the faithful…</a:t>
            </a:r>
          </a:p>
          <a:p>
            <a:pPr lvl="2">
              <a:spcBef>
                <a:spcPts val="1800"/>
              </a:spcBef>
            </a:pPr>
            <a:r>
              <a:rPr lang="en-US" sz="2600"/>
              <a:t>Keep their vows – Eccl. 5:4-5; Mt. 5:33-37; Jas. 5:12</a:t>
            </a:r>
          </a:p>
          <a:p>
            <a:pPr lvl="2">
              <a:spcBef>
                <a:spcPts val="1800"/>
              </a:spcBef>
            </a:pPr>
            <a:r>
              <a:rPr lang="en-US" sz="2600"/>
              <a:t>Happily, not begrudgingly, fulfill their vows – Col. 3:17</a:t>
            </a:r>
          </a:p>
        </p:txBody>
      </p:sp>
      <p:pic>
        <p:nvPicPr>
          <p:cNvPr id="6" name="Picture 4" descr="Poster with abstract woman face hand drawn outline female silhouette">
            <a:extLst>
              <a:ext uri="{FF2B5EF4-FFF2-40B4-BE49-F238E27FC236}">
                <a16:creationId xmlns:a16="http://schemas.microsoft.com/office/drawing/2014/main" id="{EE19F97A-F455-99C8-9558-44395EB43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11569" b="17061"/>
          <a:stretch/>
        </p:blipFill>
        <p:spPr bwMode="auto">
          <a:xfrm>
            <a:off x="0" y="3848100"/>
            <a:ext cx="24832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4D8E0A-6088-245F-78F0-9FC15F81D2C1}"/>
              </a:ext>
            </a:extLst>
          </p:cNvPr>
          <p:cNvSpPr/>
          <p:nvPr/>
        </p:nvSpPr>
        <p:spPr>
          <a:xfrm>
            <a:off x="2788024" y="0"/>
            <a:ext cx="94039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7BA524-3F25-4DC5-86FB-566996E0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2465294" cy="2885610"/>
          </a:xfrm>
        </p:spPr>
        <p:txBody>
          <a:bodyPr anchor="b">
            <a:normAutofit/>
          </a:bodyPr>
          <a:lstStyle/>
          <a:p>
            <a:r>
              <a:rPr lang="en-US"/>
              <a:t>Women of Faith Praise God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6100" y="910450"/>
            <a:ext cx="8327823" cy="5037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Bef>
                <a:spcPts val="2400"/>
              </a:spcBef>
            </a:pPr>
            <a:r>
              <a:rPr lang="en-US" sz="3200"/>
              <a:t>Hannah’s great sacrifice in fulfilling her vow resulted in praise to God – 1 Sam. 2:1-11</a:t>
            </a:r>
          </a:p>
          <a:p>
            <a:pPr lvl="1">
              <a:spcBef>
                <a:spcPts val="2400"/>
              </a:spcBef>
            </a:pPr>
            <a:r>
              <a:rPr lang="en-US" sz="3200"/>
              <a:t>We learn from Hannah…</a:t>
            </a:r>
          </a:p>
          <a:p>
            <a:pPr lvl="2">
              <a:spcBef>
                <a:spcPts val="2400"/>
              </a:spcBef>
            </a:pPr>
            <a:r>
              <a:rPr lang="en-US" sz="2400"/>
              <a:t>We should rejoice in the blessings we receive from God – 1 Thess. 5:16-18</a:t>
            </a:r>
          </a:p>
          <a:p>
            <a:pPr lvl="2">
              <a:spcBef>
                <a:spcPts val="2400"/>
              </a:spcBef>
            </a:pPr>
            <a:r>
              <a:rPr lang="en-US" sz="2400"/>
              <a:t>We should praise God as our spiritual sacrifice to Him – Heb. 13:15</a:t>
            </a:r>
          </a:p>
          <a:p>
            <a:pPr lvl="2">
              <a:spcBef>
                <a:spcPts val="2400"/>
              </a:spcBef>
            </a:pPr>
            <a:r>
              <a:rPr lang="en-US" sz="2400"/>
              <a:t>We should glorify God even when His blessing require great sacrifice.</a:t>
            </a:r>
          </a:p>
        </p:txBody>
      </p:sp>
      <p:pic>
        <p:nvPicPr>
          <p:cNvPr id="4" name="Picture 4" descr="Poster with abstract woman face hand drawn outline female silhouette">
            <a:extLst>
              <a:ext uri="{FF2B5EF4-FFF2-40B4-BE49-F238E27FC236}">
                <a16:creationId xmlns:a16="http://schemas.microsoft.com/office/drawing/2014/main" id="{A00F1296-F2FC-52CB-75A6-8A87ACCEE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11569" b="17061"/>
          <a:stretch/>
        </p:blipFill>
        <p:spPr bwMode="auto">
          <a:xfrm>
            <a:off x="0" y="3478655"/>
            <a:ext cx="2788024" cy="3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Feminine Neutrals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FCDCD1"/>
      </a:accent1>
      <a:accent2>
        <a:srgbClr val="FFB6A3"/>
      </a:accent2>
      <a:accent3>
        <a:srgbClr val="C16550"/>
      </a:accent3>
      <a:accent4>
        <a:srgbClr val="FEF7F4"/>
      </a:accent4>
      <a:accent5>
        <a:srgbClr val="8A443A"/>
      </a:accent5>
      <a:accent6>
        <a:srgbClr val="EEDED1"/>
      </a:accent6>
      <a:hlink>
        <a:srgbClr val="E0CCBF"/>
      </a:hlink>
      <a:folHlink>
        <a:srgbClr val="C16E32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men's History_TM10107764_Win32_LH_v4" id="{AC635B7D-C2D6-408D-AB8F-C03D582CC5EF}" vid="{62200808-B30B-4ED4-83F3-E3A969C6164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5BB57-19EB-4557-B5D2-B6E7784AF408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11E5987-7DAE-478C-B57E-B58680B871A0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AAEAA2-4CF8-449D-8745-25872C8482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Women's History Month presentation</Template>
  <TotalTime>0</TotalTime>
  <Words>330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Segoe UI</vt:lpstr>
      <vt:lpstr>Office Theme</vt:lpstr>
      <vt:lpstr>Women of Faith</vt:lpstr>
      <vt:lpstr>Women of Faith Endure Problems</vt:lpstr>
      <vt:lpstr>Women of Faith Believe In Prayer</vt:lpstr>
      <vt:lpstr>Women of Faith Receive God’s Blessings</vt:lpstr>
      <vt:lpstr>Women of Faith Do What They Say</vt:lpstr>
      <vt:lpstr>Women of Faith Praise God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Biblical Femininity</dc:title>
  <dc:subject/>
  <dc:creator>Rodney Pitts</dc:creator>
  <cp:keywords/>
  <dc:description/>
  <cp:lastModifiedBy>Rodney Pitts</cp:lastModifiedBy>
  <cp:revision>2</cp:revision>
  <dcterms:created xsi:type="dcterms:W3CDTF">2022-12-17T14:41:26Z</dcterms:created>
  <dcterms:modified xsi:type="dcterms:W3CDTF">2023-11-13T13:21:14Z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