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4"/>
  </p:sldMasterIdLst>
  <p:notesMasterIdLst>
    <p:notesMasterId r:id="rId16"/>
  </p:notesMasterIdLst>
  <p:handoutMasterIdLst>
    <p:handoutMasterId r:id="rId17"/>
  </p:handoutMasterIdLst>
  <p:sldIdLst>
    <p:sldId id="281" r:id="rId5"/>
    <p:sldId id="355" r:id="rId6"/>
    <p:sldId id="367" r:id="rId7"/>
    <p:sldId id="368" r:id="rId8"/>
    <p:sldId id="369" r:id="rId9"/>
    <p:sldId id="370" r:id="rId10"/>
    <p:sldId id="371" r:id="rId11"/>
    <p:sldId id="372" r:id="rId12"/>
    <p:sldId id="374" r:id="rId13"/>
    <p:sldId id="366" r:id="rId14"/>
    <p:sldId id="3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DFDFDF"/>
    <a:srgbClr val="9BAF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486A2-F67E-4643-9CA1-508665E6CBFA}" v="234" dt="2023-10-31T12:00:23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</a:t>
            </a:r>
            <a:r>
              <a:rPr lang="en-US" dirty="0" err="1"/>
              <a:t>text_billboard</a:t>
            </a:r>
            <a:r>
              <a:rPr lang="en-US" dirty="0"/>
              <a:t>
Type=</a:t>
            </a:r>
            <a:r>
              <a:rPr lang="en-US" dirty="0" err="1"/>
              <a:t>TextOnly</a:t>
            </a:r>
            <a:r>
              <a:rPr lang="en-US" dirty="0"/>
              <a:t>
Variant=0
</a:t>
            </a:r>
            <a:r>
              <a:rPr lang="en-US" dirty="0" err="1"/>
              <a:t>FamilyID</a:t>
            </a:r>
            <a:r>
              <a:rPr lang="en-US" dirty="0"/>
              <a:t>=</a:t>
            </a:r>
            <a:r>
              <a:rPr lang="en-US" dirty="0" err="1"/>
              <a:t>AccentBoxWalbaum_Zero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0ABF4419-7095-2F87-4E0D-1519BE337B8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457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666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68558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773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026F642A-67E4-E35D-0E7A-5D9F133263E6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36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A77D3AB-13A3-0F22-76FA-05A74C4A97A2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708CDF-BF1C-F86C-2FE4-E767D440EF50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0C6749-F3D6-6B9F-3DE6-C83C494FAF1E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430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5964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907469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050A082F-9974-EED6-8EFC-052B45BE5FF9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24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0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2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731" r:id="rId13"/>
    <p:sldLayoutId id="2147483736" r:id="rId14"/>
    <p:sldLayoutId id="2147483733" r:id="rId15"/>
    <p:sldLayoutId id="2147483734" r:id="rId16"/>
    <p:sldLayoutId id="2147483735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3290" y="988741"/>
            <a:ext cx="5888754" cy="3973784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6000" cap="none">
                <a:solidFill>
                  <a:schemeClr val="bg1"/>
                </a:solidFill>
              </a:rPr>
              <a:t>The Truth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19"/>
            <a:ext cx="2357553" cy="1926605"/>
          </a:xfrm>
        </p:spPr>
        <p:txBody>
          <a:bodyPr anchor="ctr">
            <a:normAutofit/>
          </a:bodyPr>
          <a:lstStyle/>
          <a:p>
            <a:pPr algn="r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276225"/>
            <a:ext cx="8994358" cy="6315075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25762" y="2274829"/>
            <a:ext cx="26978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How Do We Know Truth Is Important?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400051"/>
            <a:ext cx="8809483" cy="6086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The Holy Spirit’s work – Jn. 16:13-14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Important to the apostles – 3 Jn. 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Frees us from the slavery of sin – Jn. 8:31-32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Sanctified by the truth – Jn. 17:17,19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Anything but the truth is a lie – Rom. 1:24-25; 1 Cor. 2:11-13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Acceptable worship is in truth – Jn. 4:24; Mt. 15:8-9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Approval before God</a:t>
            </a:r>
            <a:r>
              <a:rPr kumimoji="0" lang="en-US" sz="30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– 2 Tim. 2:15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Affects my salvation – 2 Pet. 3:15-16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23026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25333" y="1609725"/>
            <a:ext cx="9089384" cy="3771900"/>
          </a:xfrm>
          <a:prstGeom prst="rect">
            <a:avLst/>
          </a:prstGeom>
          <a:solidFill>
            <a:srgbClr val="595959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57152" y="2845263"/>
            <a:ext cx="2437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>
                <a:latin typeface="+mj-lt"/>
              </a:rPr>
              <a:t>What Is Truth?</a:t>
            </a:r>
            <a:endParaRPr lang="en-US" sz="36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2962639" y="257175"/>
            <a:ext cx="8726101" cy="6381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>
                <a:solidFill>
                  <a:schemeClr val="bg1"/>
                </a:solidFill>
              </a:rPr>
              <a:t>Truth has always been an enigma to the world – Jn. 18:37-38</a:t>
            </a:r>
          </a:p>
          <a:p>
            <a:pPr>
              <a:spcBef>
                <a:spcPts val="2400"/>
              </a:spcBef>
              <a:defRPr/>
            </a:pPr>
            <a:r>
              <a:rPr lang="en-US" sz="3200">
                <a:solidFill>
                  <a:schemeClr val="bg1"/>
                </a:solidFill>
              </a:rPr>
              <a:t>God’s word is the truth – Jn . 17:17</a:t>
            </a:r>
            <a:endParaRPr lang="en-US" sz="3200" baseline="0">
              <a:solidFill>
                <a:schemeClr val="bg1"/>
              </a:solidFill>
            </a:endParaRPr>
          </a:p>
          <a:p>
            <a:pPr lvl="1">
              <a:spcBef>
                <a:spcPts val="2400"/>
              </a:spcBef>
              <a:defRPr/>
            </a:pPr>
            <a:r>
              <a:rPr lang="en-US" sz="2600">
                <a:solidFill>
                  <a:schemeClr val="bg1"/>
                </a:solidFill>
              </a:rPr>
              <a:t>It is the truth f</a:t>
            </a:r>
            <a:r>
              <a:rPr lang="en-US" sz="2600" noProof="0">
                <a:solidFill>
                  <a:schemeClr val="bg1"/>
                </a:solidFill>
              </a:rPr>
              <a:t>or everyone – Jn. 12:48; 2 Thess. 1:7-8</a:t>
            </a:r>
            <a:endParaRPr kumimoji="0" lang="en-US" sz="2600" b="0" i="0" u="none" strike="noStrike" kern="1200" cap="none" spc="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lvl="1">
              <a:spcBef>
                <a:spcPts val="2400"/>
              </a:spcBef>
              <a:defRPr/>
            </a:pPr>
            <a:r>
              <a:rPr lang="en-US" sz="2600">
                <a:solidFill>
                  <a:schemeClr val="bg1"/>
                </a:solidFill>
              </a:rPr>
              <a:t>It is the way to know the truth concerning God and our salvation – Jn. 8:31-32</a:t>
            </a:r>
          </a:p>
        </p:txBody>
      </p:sp>
    </p:spTree>
    <p:extLst>
      <p:ext uri="{BB962C8B-B14F-4D97-AF65-F5344CB8AC3E}">
        <p14:creationId xmlns:p14="http://schemas.microsoft.com/office/powerpoint/2010/main" val="860504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1978627"/>
            <a:ext cx="8994358" cy="3056709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75942" y="2828835"/>
            <a:ext cx="2697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Truth Is Important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1978627"/>
            <a:ext cx="8809483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/>
              <a:t>The Holy Spirit’s work was to reveal the truth – Jn. 16:13-14</a:t>
            </a:r>
          </a:p>
        </p:txBody>
      </p:sp>
    </p:spTree>
    <p:extLst>
      <p:ext uri="{BB962C8B-B14F-4D97-AF65-F5344CB8AC3E}">
        <p14:creationId xmlns:p14="http://schemas.microsoft.com/office/powerpoint/2010/main" val="41678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1978627"/>
            <a:ext cx="8994358" cy="3056709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92670" y="2828835"/>
            <a:ext cx="2697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Truth Is Important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1978627"/>
            <a:ext cx="8809483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2200"/>
              </a:spcBef>
              <a:defRPr/>
            </a:pPr>
            <a:r>
              <a:rPr lang="en-US" sz="3000"/>
              <a:t>Truth was important to the apostles – 3 Jn. 4</a:t>
            </a:r>
          </a:p>
        </p:txBody>
      </p:sp>
    </p:spTree>
    <p:extLst>
      <p:ext uri="{BB962C8B-B14F-4D97-AF65-F5344CB8AC3E}">
        <p14:creationId xmlns:p14="http://schemas.microsoft.com/office/powerpoint/2010/main" val="3401263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1978627"/>
            <a:ext cx="8994358" cy="3056709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25762" y="2828835"/>
            <a:ext cx="2697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Truth Is Important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1978627"/>
            <a:ext cx="8809483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2200"/>
              </a:spcBef>
              <a:defRPr/>
            </a:pPr>
            <a:r>
              <a:rPr lang="en-US" sz="3000"/>
              <a:t>Truth makes us free from sin’s slavery – Jn. 8:31-32</a:t>
            </a:r>
          </a:p>
        </p:txBody>
      </p:sp>
    </p:spTree>
    <p:extLst>
      <p:ext uri="{BB962C8B-B14F-4D97-AF65-F5344CB8AC3E}">
        <p14:creationId xmlns:p14="http://schemas.microsoft.com/office/powerpoint/2010/main" val="3034256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1978627"/>
            <a:ext cx="8994358" cy="3056709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25762" y="2828835"/>
            <a:ext cx="2697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Truth Is Important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1978627"/>
            <a:ext cx="8809483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2200"/>
              </a:spcBef>
              <a:defRPr/>
            </a:pPr>
            <a:r>
              <a:rPr lang="en-US" sz="3000"/>
              <a:t>We are sanctified by the truth – Jn. 17:17,19</a:t>
            </a:r>
          </a:p>
        </p:txBody>
      </p:sp>
    </p:spTree>
    <p:extLst>
      <p:ext uri="{BB962C8B-B14F-4D97-AF65-F5344CB8AC3E}">
        <p14:creationId xmlns:p14="http://schemas.microsoft.com/office/powerpoint/2010/main" val="377688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1978627"/>
            <a:ext cx="8994358" cy="3056709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25762" y="2906816"/>
            <a:ext cx="2697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Truth Is Important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1978627"/>
            <a:ext cx="8809483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2200"/>
              </a:spcBef>
              <a:defRPr/>
            </a:pPr>
            <a:r>
              <a:rPr lang="en-US" sz="3000"/>
              <a:t>Anything but the truth is a lie – Rom. 1:24-25; 1 Cor. 2:11-13</a:t>
            </a:r>
          </a:p>
        </p:txBody>
      </p:sp>
    </p:spTree>
    <p:extLst>
      <p:ext uri="{BB962C8B-B14F-4D97-AF65-F5344CB8AC3E}">
        <p14:creationId xmlns:p14="http://schemas.microsoft.com/office/powerpoint/2010/main" val="1378675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1978627"/>
            <a:ext cx="8994358" cy="3056709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92669" y="2828835"/>
            <a:ext cx="2697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Truth Is Important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1978627"/>
            <a:ext cx="8809483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2200"/>
              </a:spcBef>
              <a:defRPr/>
            </a:pPr>
            <a:r>
              <a:rPr lang="en-US" sz="3000"/>
              <a:t>Acceptable worship is conducted in truth – Jn. 4:24; Mt. 15:8-9</a:t>
            </a:r>
          </a:p>
        </p:txBody>
      </p:sp>
    </p:spTree>
    <p:extLst>
      <p:ext uri="{BB962C8B-B14F-4D97-AF65-F5344CB8AC3E}">
        <p14:creationId xmlns:p14="http://schemas.microsoft.com/office/powerpoint/2010/main" val="2965917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1978627"/>
            <a:ext cx="8994358" cy="3056709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25762" y="2906816"/>
            <a:ext cx="2697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Truth Is Important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1978627"/>
            <a:ext cx="8809483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2200"/>
              </a:spcBef>
              <a:defRPr/>
            </a:pPr>
            <a:r>
              <a:rPr lang="en-US" sz="3000"/>
              <a:t>Approval before God is based on truth – 2 Tim. 2:15</a:t>
            </a:r>
          </a:p>
        </p:txBody>
      </p:sp>
    </p:spTree>
    <p:extLst>
      <p:ext uri="{BB962C8B-B14F-4D97-AF65-F5344CB8AC3E}">
        <p14:creationId xmlns:p14="http://schemas.microsoft.com/office/powerpoint/2010/main" val="1432517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1978627"/>
            <a:ext cx="8994358" cy="3056709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25762" y="2906816"/>
            <a:ext cx="2697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Truth Is Important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1978627"/>
            <a:ext cx="8809483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2200"/>
              </a:spcBef>
              <a:defRPr/>
            </a:pPr>
            <a:r>
              <a:rPr lang="en-US" sz="3000"/>
              <a:t>Truth can and will affect my salvation – 2 Pet. 3:15-16</a:t>
            </a:r>
          </a:p>
        </p:txBody>
      </p:sp>
    </p:spTree>
    <p:extLst>
      <p:ext uri="{BB962C8B-B14F-4D97-AF65-F5344CB8AC3E}">
        <p14:creationId xmlns:p14="http://schemas.microsoft.com/office/powerpoint/2010/main" val="3743970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0D7697-8E53-4EA8-8CBB-9C19575257BF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DF0A252-5923-47A2-A53A-F9BF72908919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</TotalTime>
  <Words>296</Words>
  <Application>Microsoft Office PowerPoint</Application>
  <PresentationFormat>Widescreen</PresentationFormat>
  <Paragraphs>34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Segoe UI</vt:lpstr>
      <vt:lpstr>Parcel</vt:lpstr>
      <vt:lpstr>The Truth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 of Abraham</dc:title>
  <dc:creator>Rodney Pitts</dc:creator>
  <cp:lastModifiedBy>Rodney Pitts</cp:lastModifiedBy>
  <cp:revision>2</cp:revision>
  <dcterms:created xsi:type="dcterms:W3CDTF">2023-04-20T17:32:42Z</dcterms:created>
  <dcterms:modified xsi:type="dcterms:W3CDTF">2023-11-01T12:49:23Z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