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3" r:id="rId6"/>
    <p:sldId id="266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46BB1D-BA93-465A-B5F5-666B686074BE}" v="159" dt="2023-09-03T12:09:07.153"/>
  </p1510:revLst>
</p1510:revInfo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C026C9-4C52-4B60-A858-A50E4BE5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0113-35DB-4BB4-9269-631D6FEB5E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0D272-305C-421E-A9EF-95D63D599B42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0E5BB-A291-4B94-8433-B9D3F1685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7D678-038E-42A6-961E-EAB034DB47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E7DFA-63CC-4ED7-B30E-ACF88B4B8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91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16E63-7886-43BC-8DD4-4F14C3DD736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5307-140F-447F-BCBA-BB92E3A29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5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9094F-44ED-46E6-A51E-52761DD3C8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90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4FD2957-8595-499F-896A-E9A0888D0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44A184-010C-483F-8B5A-3D1E7E6E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8115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82A2E2-E6DD-4321-B03A-F6C071C1B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4" y="753034"/>
            <a:ext cx="6815446" cy="3887390"/>
          </a:xfrm>
        </p:spPr>
        <p:txBody>
          <a:bodyPr anchor="t">
            <a:normAutofit/>
          </a:bodyPr>
          <a:lstStyle>
            <a:lvl1pPr>
              <a:defRPr sz="8500"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1B6D9B-E3FB-48D2-A477-5B73E2216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4640424"/>
            <a:ext cx="6437555" cy="130317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38823550-6B12-4BFD-9C91-668B623E35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3533" y="0"/>
            <a:ext cx="4082983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37062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F516FD-E4AF-4BA2-902A-DA4674655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0F480-E13D-4322-ADF4-56769DC5A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9680" y="190500"/>
            <a:ext cx="10036292" cy="773776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7F0BA818-CA3B-46FD-9A79-7BDC1D9CA7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9243" y="1764139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4EAD007E-B9BB-4C9F-BDC8-127A77F0F9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09243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9ECBA1DE-781A-4AA7-86CA-0EBE52A9B4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7467" y="1764031"/>
            <a:ext cx="4756714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53A9CA10-3BBC-41E7-A34E-C6CCFEC820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7467" y="2374900"/>
            <a:ext cx="4756714" cy="336550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F3D4E9-1171-434D-AA71-EA27F72E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7A29A0D-15CB-4460-9435-7E7D6453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6F95C2-7834-44D3-B93B-79D944E1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6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7352E-C52D-43BE-BCE2-2D71FE035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2051A8D-592F-40C1-A65D-E1F17B07C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9600" y="183988"/>
            <a:ext cx="9406372" cy="803380"/>
          </a:xfrm>
        </p:spPr>
        <p:txBody>
          <a:bodyPr anchor="ctr"/>
          <a:lstStyle>
            <a:lvl1pPr algn="r"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30">
            <a:extLst>
              <a:ext uri="{FF2B5EF4-FFF2-40B4-BE49-F238E27FC236}">
                <a16:creationId xmlns:a16="http://schemas.microsoft.com/office/drawing/2014/main" id="{CF4C4703-C9D4-483C-8E41-17BB7193D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1300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7393281D-B77A-4BB8-A3E2-49E0F1259DA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1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6B205DED-723B-48E3-AE9F-556696225C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2317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77D63D24-8466-44F3-898F-5CBC42C768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32317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600D1D1-B6A8-4A4E-BC6A-897FE089C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5393" y="1764193"/>
            <a:ext cx="3327366" cy="5976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05F643-67E9-4E41-A65F-163C816090B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25393" y="2374899"/>
            <a:ext cx="3327366" cy="348557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0EF04CC-F1B1-495C-BA2F-F28A5D97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57B66A6-EBC5-4A75-B938-7148B7A1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3DD707-C769-4868-9B2F-1BF7ABBC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80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4716EF3-1422-48C0-BC49-14FAC3550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2AAFDE-CB45-46CA-8961-8133FCA5F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07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209C30D-AB58-482B-B553-F71367094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64" y="776941"/>
            <a:ext cx="3209008" cy="5166659"/>
          </a:xfrm>
        </p:spPr>
        <p:txBody>
          <a:bodyPr anchor="b"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946F5EF-2C45-4A87-A1DD-BD2A6FB91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37490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B1A8891C-A2D4-4238-ABCE-62AB3A9121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76700" y="0"/>
            <a:ext cx="4038600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7B51DFB6-C977-4551-BE38-57688D7FF0B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5300" y="0"/>
            <a:ext cx="4076701" cy="3429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DFCFAED4-0A56-424D-BF74-4051B0BDA9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4100" y="3841750"/>
            <a:ext cx="6599238" cy="2296083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/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188F17E-DD3B-4CCC-957F-5A691448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A0235C7-971D-4E52-B991-EFA44A9A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D815C-8BF3-4ECF-A945-A2A7C2983AF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367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3698AF-A86A-4D69-8272-76C9C191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E2DC86-4009-449C-8F4E-779A8C76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45" y="365124"/>
            <a:ext cx="9523655" cy="1501327"/>
          </a:xfrm>
        </p:spPr>
        <p:txBody>
          <a:bodyPr/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671630E1-6506-4E93-BB6A-0604E0D0493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2286000"/>
            <a:ext cx="5067300" cy="4572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1BAB65B-02AF-4992-85D0-8E98AB1B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FE115BC-4A4C-4385-82D5-106D1FAC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887" y="2899186"/>
            <a:ext cx="5610113" cy="3284359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D3EB2B-80EF-4DC6-B2B6-F4B56844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DC3E33A-8A0A-4767-A4D9-CD895637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6D940D-6D44-4DF9-9322-B4B11F7EDCD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6EB31F-C5DF-49FF-8DEA-86AC0C1860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7086599" cy="453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AB4C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FE912F-46EC-49B0-9C9A-DE9CBDF9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045" y="753035"/>
            <a:ext cx="5945393" cy="2366683"/>
          </a:xfrm>
        </p:spPr>
        <p:txBody>
          <a:bodyPr>
            <a:normAutofit/>
          </a:bodyPr>
          <a:lstStyle>
            <a:lvl1pPr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 sz="600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F32D81-1E24-45B8-A09D-EEAD404D8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045" y="3075868"/>
            <a:ext cx="5945393" cy="110833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F9C7900-0694-4FDF-B29C-24016C0B9C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533900"/>
            <a:ext cx="7086598" cy="23241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F1BABA-5C8C-4693-BD5A-974A1711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71BA6F2-2182-4910-8DA6-71E5AB27458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86600" y="0"/>
            <a:ext cx="5105400" cy="45339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83DCD7D2-7B94-48E9-9DCA-E72E1BCE43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86598" y="4533900"/>
            <a:ext cx="5105402" cy="2324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253B29-520A-4014-A821-4F52F57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6B60DEE-1456-46C0-A3E5-4CAF3E12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22F022-211C-4882-844C-086FEA6806AA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4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F4DD58-525D-4728-A769-9F38711D5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F862FE-7A72-432B-9888-FB389D35B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8" y="875030"/>
            <a:ext cx="2384425" cy="506857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 to add text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256B58A-EC2F-48AB-BF2D-AB678AF0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3DA1-34CB-434E-99AF-EA31D28A194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02000" y="876300"/>
            <a:ext cx="8607425" cy="474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B48D9BB-04DF-4542-8DF6-C4C78753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22742E1-6009-4FFB-A391-37B987F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21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83FEABB-56CC-491D-830B-02C0466D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04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F3EF5A-453C-4D68-BA86-2FB1DE61C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787" y="996950"/>
            <a:ext cx="2384425" cy="4946650"/>
          </a:xfrm>
        </p:spPr>
        <p:txBody>
          <a:bodyPr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 to add text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21BA0-41E1-404D-9063-DF281D18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277" y="6356350"/>
            <a:ext cx="27711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CEA4-8F84-4893-8A45-28DB0AE206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2650" y="996950"/>
            <a:ext cx="8367713" cy="45450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99D2EA6-8453-4240-88D1-460E269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2DD4984-9B40-488F-B903-2E041955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5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AD3C5B21-C400-4C50-8684-59543CDC4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2" y="0"/>
            <a:ext cx="12192000" cy="6858000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1B040C-8943-4433-BFE9-AFB1F7C9E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636" y="-2"/>
            <a:ext cx="11014364" cy="4100947"/>
          </a:xfrm>
          <a:gradFill>
            <a:gsLst>
              <a:gs pos="77000">
                <a:srgbClr val="000000">
                  <a:alpha val="30000"/>
                </a:srgbClr>
              </a:gs>
              <a:gs pos="38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rIns="731520">
            <a:normAutofit/>
          </a:bodyPr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title style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41A6711-44B3-4723-90E5-802B2DBD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1963" y="4089656"/>
            <a:ext cx="8950035" cy="2796566"/>
          </a:xfrm>
          <a:gradFill>
            <a:gsLst>
              <a:gs pos="77000">
                <a:srgbClr val="000000">
                  <a:alpha val="30000"/>
                </a:srgbClr>
              </a:gs>
              <a:gs pos="33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0000"/>
                </a:srgbClr>
              </a:gs>
            </a:gsLst>
            <a:lin ang="21594000" scaled="0"/>
          </a:gradFill>
        </p:spPr>
        <p:txBody>
          <a:bodyPr tIns="640080" rIns="731520" anchor="t">
            <a:normAutofit/>
          </a:bodyPr>
          <a:lstStyle>
            <a:lvl1pPr marL="0" indent="0" algn="r">
              <a:buNone/>
              <a:defRPr sz="2800" b="1"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edit Master subtitle style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79A2161-66FE-4C11-AD83-5824307C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title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91399727-F37D-4748-90E8-B5B6F531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20XX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9DE4FD1-0950-4A6A-8167-F0E9C622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6D940D-6D44-4DF9-9322-B4B11F7EDCD0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04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A42DEE-636F-4A79-B56A-5AF989E1F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5C9195-04C9-4D9A-B613-44A5F5900D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2983" y="194783"/>
            <a:ext cx="9421177" cy="769493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5A662A-E279-494E-8389-ADC6E870E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31863" y="1695450"/>
            <a:ext cx="10328275" cy="4314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20B3F9-9DEF-4500-91D7-25F0B5E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E504E9-EAD2-4BE5-9736-CED43FF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B613-AF5E-423F-A78B-94F856BF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F922A0-5527-4314-A2EA-E5CF34EF9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50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6EC4CB6-956E-48EB-86AC-B40D89D742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759" y="194783"/>
            <a:ext cx="10022841" cy="760892"/>
          </a:xfrm>
        </p:spPr>
        <p:txBody>
          <a:bodyPr anchor="ctr"/>
          <a:lstStyle>
            <a:lvl1pPr>
              <a:lnSpc>
                <a:spcPct val="100000"/>
              </a:lnSpc>
              <a:defRPr spc="-2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3FA4250-BD33-40AE-934A-A473029C5CA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6112" y="1560513"/>
            <a:ext cx="10899776" cy="4341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1E7CA1-3FAA-4961-8BAC-93AB2EF6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168" y="6356350"/>
            <a:ext cx="48371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20CC547-8B7E-4C4B-9B2A-04BD498A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3448" y="6355080"/>
            <a:ext cx="435254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4245B-9DC4-457D-AB68-8E3BBB85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B786C7-B8F9-4072-AAAA-17258464D730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E30A8-0D9C-47BB-8249-8A2EEEFC7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365124"/>
            <a:ext cx="10552176" cy="1499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93687-61FE-460F-A66F-4DF17994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224" y="1984248"/>
            <a:ext cx="10552176" cy="419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1FFB-7673-4E75-9B5C-5572E2B06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3448" y="6355080"/>
            <a:ext cx="4352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B9AF-F93C-43E8-8E68-3B700825C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68" y="6356350"/>
            <a:ext cx="4837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z="105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39F7-0AE5-4677-8957-9961D67C1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5992" y="6356350"/>
            <a:ext cx="63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0D4885A8-DDA8-4FCF-AB25-DA8F78EC75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 spc="-2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 spc="-2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 spc="-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E39055A8-6754-4F27-8010-BF142982D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18BC37F5-B364-4B3A-8D22-CAE87E2E9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7651B67-E533-45AC-83BF-C8FF57185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673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AB4C3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D150CF-F888-48EA-89E8-311ED5E91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2420900"/>
            <a:ext cx="3945816" cy="22195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600" b="1" kern="1200" spc="-4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Consider</a:t>
            </a:r>
            <a:r>
              <a:rPr lang="en-US" sz="4600" b="1" kern="1200" spc="-4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Your Words</a:t>
            </a:r>
            <a:endParaRPr lang="en-US" sz="4600" b="1" kern="1200" spc="-40" baseline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Networking Events">
            <a:extLst>
              <a:ext uri="{FF2B5EF4-FFF2-40B4-BE49-F238E27FC236}">
                <a16:creationId xmlns:a16="http://schemas.microsoft.com/office/drawing/2014/main" id="{87A16E2F-D2B7-66CA-A050-F488AD0D5F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2" r="22204" b="1"/>
          <a:stretch/>
        </p:blipFill>
        <p:spPr bwMode="auto">
          <a:xfrm>
            <a:off x="5067300" y="10"/>
            <a:ext cx="71247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4A3640-9527-9A21-3C3C-1BA9D6A2C9E3}"/>
              </a:ext>
            </a:extLst>
          </p:cNvPr>
          <p:cNvSpPr txBox="1"/>
          <p:nvPr/>
        </p:nvSpPr>
        <p:spPr>
          <a:xfrm>
            <a:off x="6895829" y="1018095"/>
            <a:ext cx="1832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Words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367593-9BF6-E3BC-07F6-63431A8DAA5A}"/>
              </a:ext>
            </a:extLst>
          </p:cNvPr>
          <p:cNvSpPr txBox="1"/>
          <p:nvPr/>
        </p:nvSpPr>
        <p:spPr>
          <a:xfrm>
            <a:off x="10013577" y="1432105"/>
            <a:ext cx="137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Words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FDC3D4-332F-A870-1E75-AB05BE2B7FD9}"/>
              </a:ext>
            </a:extLst>
          </p:cNvPr>
          <p:cNvSpPr txBox="1"/>
          <p:nvPr/>
        </p:nvSpPr>
        <p:spPr>
          <a:xfrm>
            <a:off x="5458051" y="1062773"/>
            <a:ext cx="137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Words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59D489-EE75-AFB3-DEBD-A698DCD48FBE}"/>
              </a:ext>
            </a:extLst>
          </p:cNvPr>
          <p:cNvSpPr txBox="1"/>
          <p:nvPr/>
        </p:nvSpPr>
        <p:spPr>
          <a:xfrm>
            <a:off x="10856282" y="1885888"/>
            <a:ext cx="137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Words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83A67C-90BF-3023-27C0-BDBCF15E30B6}"/>
              </a:ext>
            </a:extLst>
          </p:cNvPr>
          <p:cNvSpPr txBox="1"/>
          <p:nvPr/>
        </p:nvSpPr>
        <p:spPr>
          <a:xfrm>
            <a:off x="8449190" y="2420900"/>
            <a:ext cx="137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Words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94BBFD-83AC-B27A-0E73-EBE8B7ACA83B}"/>
              </a:ext>
            </a:extLst>
          </p:cNvPr>
          <p:cNvSpPr txBox="1"/>
          <p:nvPr/>
        </p:nvSpPr>
        <p:spPr>
          <a:xfrm>
            <a:off x="8960178" y="138233"/>
            <a:ext cx="1376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Words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BD5970-A081-E19D-D1D8-DB41AA71DB41}"/>
              </a:ext>
            </a:extLst>
          </p:cNvPr>
          <p:cNvSpPr txBox="1"/>
          <p:nvPr/>
        </p:nvSpPr>
        <p:spPr>
          <a:xfrm>
            <a:off x="8731624" y="1385938"/>
            <a:ext cx="129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err="1">
                <a:solidFill>
                  <a:schemeClr val="bg1"/>
                </a:solidFill>
              </a:rPr>
              <a:t>ords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FBCCA6-A5FA-F77F-1D78-372B283529CB}"/>
              </a:ext>
            </a:extLst>
          </p:cNvPr>
          <p:cNvSpPr txBox="1"/>
          <p:nvPr/>
        </p:nvSpPr>
        <p:spPr>
          <a:xfrm>
            <a:off x="5046009" y="2148070"/>
            <a:ext cx="1376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</a:rPr>
              <a:t>Words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27ABE1-E1FF-996E-6B7C-3C548203F5A9}"/>
              </a:ext>
            </a:extLst>
          </p:cNvPr>
          <p:cNvSpPr txBox="1"/>
          <p:nvPr/>
        </p:nvSpPr>
        <p:spPr>
          <a:xfrm>
            <a:off x="6438924" y="-140960"/>
            <a:ext cx="1376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Words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F67FB9-1661-6767-D7CC-ECC5EAB6F67D}"/>
              </a:ext>
            </a:extLst>
          </p:cNvPr>
          <p:cNvSpPr txBox="1"/>
          <p:nvPr/>
        </p:nvSpPr>
        <p:spPr>
          <a:xfrm>
            <a:off x="9683963" y="2374734"/>
            <a:ext cx="918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Words</a:t>
            </a:r>
            <a:endParaRPr lang="en-US" sz="2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4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4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4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4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4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4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4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4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4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BAEE544-8FB3-4E56-91A9-A6964539D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4094" y="1990165"/>
            <a:ext cx="11223811" cy="4028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/>
              <a:t>Our words affect our purity and holiness – Matt. 15:18-20</a:t>
            </a:r>
          </a:p>
          <a:p>
            <a:pPr>
              <a:spcBef>
                <a:spcPts val="1800"/>
              </a:spcBef>
            </a:pPr>
            <a:r>
              <a:rPr lang="en-US" sz="3200"/>
              <a:t>Our words will justify or condemn us – Matt. 12:35-37</a:t>
            </a:r>
          </a:p>
          <a:p>
            <a:pPr>
              <a:spcBef>
                <a:spcPts val="1800"/>
              </a:spcBef>
            </a:pPr>
            <a:r>
              <a:rPr lang="en-US" sz="3200"/>
              <a:t>Our words affect how others perceive our relationship with Him</a:t>
            </a:r>
            <a:endParaRPr lang="en-US" sz="2800"/>
          </a:p>
          <a:p>
            <a:pPr lvl="1">
              <a:spcBef>
                <a:spcPts val="1800"/>
              </a:spcBef>
            </a:pPr>
            <a:r>
              <a:rPr lang="en-US" sz="2600"/>
              <a:t>Outsiders – Col. 4:5-6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Brethren – 1 Tim. 4:12; Eph. 4:29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2</a:t>
            </a:fld>
            <a:endParaRPr lang="en-US" noProof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729B28F4-ABF1-2578-D215-2B797F3EC5DD}"/>
              </a:ext>
            </a:extLst>
          </p:cNvPr>
          <p:cNvSpPr/>
          <p:nvPr/>
        </p:nvSpPr>
        <p:spPr>
          <a:xfrm>
            <a:off x="9359153" y="89646"/>
            <a:ext cx="1926819" cy="950259"/>
          </a:xfrm>
          <a:prstGeom prst="wedgeRoundRectCallout">
            <a:avLst>
              <a:gd name="adj1" fmla="val -39895"/>
              <a:gd name="adj2" fmla="val 7598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90500"/>
            <a:ext cx="10036292" cy="773776"/>
          </a:xfrm>
        </p:spPr>
        <p:txBody>
          <a:bodyPr>
            <a:normAutofit fontScale="90000"/>
          </a:bodyPr>
          <a:lstStyle/>
          <a:p>
            <a:r>
              <a:rPr lang="en-US"/>
              <a:t>God Is Concerned About Our  Words</a:t>
            </a:r>
          </a:p>
        </p:txBody>
      </p:sp>
    </p:spTree>
    <p:extLst>
      <p:ext uri="{BB962C8B-B14F-4D97-AF65-F5344CB8AC3E}">
        <p14:creationId xmlns:p14="http://schemas.microsoft.com/office/powerpoint/2010/main" val="280542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7F2C169-25EA-4609-BC8A-BCA7C433EE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9953" y="606117"/>
            <a:ext cx="7449952" cy="603672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000"/>
              <a:t>Our words require more control than any other aspect of our lives – Jas. 3:2-4</a:t>
            </a:r>
          </a:p>
          <a:p>
            <a:pPr>
              <a:spcBef>
                <a:spcPts val="1800"/>
              </a:spcBef>
            </a:pPr>
            <a:r>
              <a:rPr lang="en-US" sz="3000"/>
              <a:t>Our words have the power to set our lives on fire – Jas. 3:5-6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Danger in the restless evil of our tongue – Jas. 3:7-10</a:t>
            </a:r>
          </a:p>
          <a:p>
            <a:pPr lvl="1">
              <a:spcBef>
                <a:spcPts val="1800"/>
              </a:spcBef>
            </a:pPr>
            <a:r>
              <a:rPr lang="en-US" sz="2400"/>
              <a:t>Danger in how our words affect others – Prov. 15:1-4</a:t>
            </a:r>
          </a:p>
          <a:p>
            <a:pPr>
              <a:spcBef>
                <a:spcPts val="1800"/>
              </a:spcBef>
            </a:pPr>
            <a:r>
              <a:rPr lang="en-US" sz="3000"/>
              <a:t>We must be slow to speak and bridle our tongues – Jas. 1:19, 26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C19BFBA5-3E41-40F8-9EFB-9DF730F5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244D815C-8BF3-4ECF-A945-A2A7C2983AF9}" type="slidenum">
              <a:rPr lang="en-US" noProof="0" smtClean="0"/>
              <a:pPr lvl="0"/>
              <a:t>3</a:t>
            </a:fld>
            <a:endParaRPr lang="en-US" noProof="0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7A28AD1-4706-2750-E09C-6234B684060E}"/>
              </a:ext>
            </a:extLst>
          </p:cNvPr>
          <p:cNvSpPr/>
          <p:nvPr/>
        </p:nvSpPr>
        <p:spPr>
          <a:xfrm>
            <a:off x="445629" y="1228164"/>
            <a:ext cx="3141940" cy="3603812"/>
          </a:xfrm>
          <a:prstGeom prst="wedgeRoundRectCallout">
            <a:avLst>
              <a:gd name="adj1" fmla="val 39941"/>
              <a:gd name="adj2" fmla="val 6822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DED76B9-5273-4139-ACC9-B6E36ADE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95" y="1854199"/>
            <a:ext cx="3209008" cy="2351741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Our   Words    are Powerful</a:t>
            </a:r>
          </a:p>
        </p:txBody>
      </p:sp>
    </p:spTree>
    <p:extLst>
      <p:ext uri="{BB962C8B-B14F-4D97-AF65-F5344CB8AC3E}">
        <p14:creationId xmlns:p14="http://schemas.microsoft.com/office/powerpoint/2010/main" val="210634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BAEE544-8FB3-4E56-91A9-A6964539D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4094" y="1577993"/>
            <a:ext cx="11223811" cy="499313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1"/>
              <a:t>Hurtful speech</a:t>
            </a:r>
            <a:r>
              <a:rPr lang="en-US" sz="3200"/>
              <a:t>—gossip, slander, lies – Col. 3:8-10</a:t>
            </a:r>
          </a:p>
          <a:p>
            <a:pPr>
              <a:spcBef>
                <a:spcPts val="1800"/>
              </a:spcBef>
            </a:pPr>
            <a:r>
              <a:rPr lang="en-US" sz="3200" b="1"/>
              <a:t>Foolish words </a:t>
            </a:r>
            <a:r>
              <a:rPr lang="en-US" sz="3200"/>
              <a:t>and </a:t>
            </a:r>
            <a:r>
              <a:rPr lang="en-US" sz="3200" b="1"/>
              <a:t>ungodly humor </a:t>
            </a:r>
            <a:r>
              <a:rPr lang="en-US" sz="3200"/>
              <a:t>– Eph. 5:5-6</a:t>
            </a:r>
          </a:p>
          <a:p>
            <a:pPr>
              <a:spcBef>
                <a:spcPts val="1800"/>
              </a:spcBef>
            </a:pPr>
            <a:r>
              <a:rPr lang="en-US" sz="3200" b="1"/>
              <a:t>Profaning, treating as unholy, God’s name 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His name is holy – Psa. 111:9-10; Ex. 20:7; Lk. 1:49-50; Lev. 19:11-12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Avoid meaningless use of God’s name – Matt. 5:37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Avoid using God’s name as an exclamation – Matt. 12:35-37; 1 Pet. 2:9, 12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4</a:t>
            </a:fld>
            <a:endParaRPr lang="en-US" noProof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729B28F4-ABF1-2578-D215-2B797F3EC5DD}"/>
              </a:ext>
            </a:extLst>
          </p:cNvPr>
          <p:cNvSpPr/>
          <p:nvPr/>
        </p:nvSpPr>
        <p:spPr>
          <a:xfrm>
            <a:off x="8919883" y="89646"/>
            <a:ext cx="2366090" cy="950259"/>
          </a:xfrm>
          <a:prstGeom prst="wedgeRoundRectCallout">
            <a:avLst>
              <a:gd name="adj1" fmla="val -39895"/>
              <a:gd name="adj2" fmla="val 7598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90500"/>
            <a:ext cx="10036292" cy="773776"/>
          </a:xfrm>
        </p:spPr>
        <p:txBody>
          <a:bodyPr>
            <a:normAutofit fontScale="90000"/>
          </a:bodyPr>
          <a:lstStyle/>
          <a:p>
            <a:r>
              <a:rPr lang="en-US"/>
              <a:t>Areas of  Concern</a:t>
            </a:r>
          </a:p>
        </p:txBody>
      </p:sp>
    </p:spTree>
    <p:extLst>
      <p:ext uri="{BB962C8B-B14F-4D97-AF65-F5344CB8AC3E}">
        <p14:creationId xmlns:p14="http://schemas.microsoft.com/office/powerpoint/2010/main" val="202963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BAEE544-8FB3-4E56-91A9-A6964539D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4094" y="1344707"/>
            <a:ext cx="11223811" cy="5226422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sz="3200" b="1"/>
              <a:t>Euphemisms</a:t>
            </a:r>
            <a:endParaRPr lang="en-US" sz="3200"/>
          </a:p>
          <a:p>
            <a:pPr lvl="1">
              <a:spcBef>
                <a:spcPts val="1800"/>
              </a:spcBef>
            </a:pPr>
            <a:r>
              <a:rPr lang="en-US" sz="2600"/>
              <a:t>Defined – mild or indirect words or expresses substituted for one considered to be too harsh, blunt, or ungodly 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Difficult because everyone uses them, etc.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Euphemisms profane God’s name – Gosh!, Golly!, Gee!, OMG!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Euphemisms of curse words – heck, darn, “What the…”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Euphemisms that combine profanity and curse words – “Dog gone it” and “Dad gum it”</a:t>
            </a:r>
          </a:p>
          <a:p>
            <a:pPr lvl="1">
              <a:spcBef>
                <a:spcPts val="1800"/>
              </a:spcBef>
            </a:pPr>
            <a:r>
              <a:rPr lang="en-US" sz="2600"/>
              <a:t>Disagree: </a:t>
            </a:r>
            <a:r>
              <a:rPr lang="en-US" sz="2600" b="1"/>
              <a:t>“Those who reject </a:t>
            </a:r>
            <a:r>
              <a:rPr lang="en-US" sz="2600" b="1" i="1">
                <a:solidFill>
                  <a:srgbClr val="FF0000"/>
                </a:solidFill>
              </a:rPr>
              <a:t>gosh</a:t>
            </a:r>
            <a:r>
              <a:rPr lang="en-US" sz="2600" b="1"/>
              <a:t> will be </a:t>
            </a:r>
            <a:r>
              <a:rPr lang="en-US" sz="2600" b="1" i="1">
                <a:solidFill>
                  <a:srgbClr val="FF0000"/>
                </a:solidFill>
              </a:rPr>
              <a:t>darned</a:t>
            </a:r>
            <a:r>
              <a:rPr lang="en-US" sz="2600" b="1"/>
              <a:t> to </a:t>
            </a:r>
            <a:r>
              <a:rPr lang="en-US" sz="2600" b="1" i="1">
                <a:solidFill>
                  <a:srgbClr val="FF0000"/>
                </a:solidFill>
              </a:rPr>
              <a:t>heck</a:t>
            </a:r>
            <a:r>
              <a:rPr lang="en-US" sz="2600" b="1" i="1"/>
              <a:t>!</a:t>
            </a:r>
            <a:r>
              <a:rPr lang="en-US" sz="2600" b="1"/>
              <a:t>”</a:t>
            </a:r>
            <a:endParaRPr lang="en-US" sz="2800" b="1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800B7A-B486-4409-9EDD-0A7B9628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5992" y="6356350"/>
            <a:ext cx="630936" cy="365125"/>
          </a:xfrm>
        </p:spPr>
        <p:txBody>
          <a:bodyPr/>
          <a:lstStyle/>
          <a:p>
            <a:pPr lvl="0"/>
            <a:fld id="{06B786C7-B8F9-4072-AAAA-17258464D730}" type="slidenum">
              <a:rPr lang="en-US" noProof="0" smtClean="0"/>
              <a:pPr lvl="0"/>
              <a:t>5</a:t>
            </a:fld>
            <a:endParaRPr lang="en-US" noProof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729B28F4-ABF1-2578-D215-2B797F3EC5DD}"/>
              </a:ext>
            </a:extLst>
          </p:cNvPr>
          <p:cNvSpPr/>
          <p:nvPr/>
        </p:nvSpPr>
        <p:spPr>
          <a:xfrm>
            <a:off x="8919883" y="89646"/>
            <a:ext cx="2366090" cy="950259"/>
          </a:xfrm>
          <a:prstGeom prst="wedgeRoundRectCallout">
            <a:avLst>
              <a:gd name="adj1" fmla="val -39895"/>
              <a:gd name="adj2" fmla="val 7598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2D22322F-E79D-4BEF-8038-DE2C8F5C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90500"/>
            <a:ext cx="10036292" cy="773776"/>
          </a:xfrm>
        </p:spPr>
        <p:txBody>
          <a:bodyPr>
            <a:normAutofit fontScale="90000"/>
          </a:bodyPr>
          <a:lstStyle/>
          <a:p>
            <a:r>
              <a:rPr lang="en-US"/>
              <a:t>Areas of  Concern</a:t>
            </a:r>
          </a:p>
        </p:txBody>
      </p:sp>
    </p:spTree>
    <p:extLst>
      <p:ext uri="{BB962C8B-B14F-4D97-AF65-F5344CB8AC3E}">
        <p14:creationId xmlns:p14="http://schemas.microsoft.com/office/powerpoint/2010/main" val="316635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theme/theme1.xml><?xml version="1.0" encoding="utf-8"?>
<a:theme xmlns:a="http://schemas.openxmlformats.org/drawingml/2006/main" name="ColorBlockVTI">
  <a:themeElements>
    <a:clrScheme name="ColorBlock Color Scheme">
      <a:dk1>
        <a:sysClr val="windowText" lastClr="000000"/>
      </a:dk1>
      <a:lt1>
        <a:sysClr val="window" lastClr="FFFFFF"/>
      </a:lt1>
      <a:dk2>
        <a:srgbClr val="002044"/>
      </a:dk2>
      <a:lt2>
        <a:srgbClr val="F5F0F3"/>
      </a:lt2>
      <a:accent1>
        <a:srgbClr val="4A41C5"/>
      </a:accent1>
      <a:accent2>
        <a:srgbClr val="37997B"/>
      </a:accent2>
      <a:accent3>
        <a:srgbClr val="17B4DF"/>
      </a:accent3>
      <a:accent4>
        <a:srgbClr val="E69500"/>
      </a:accent4>
      <a:accent5>
        <a:srgbClr val="276D77"/>
      </a:accent5>
      <a:accent6>
        <a:srgbClr val="386ECE"/>
      </a:accent6>
      <a:hlink>
        <a:srgbClr val="AF1DAF"/>
      </a:hlink>
      <a:folHlink>
        <a:srgbClr val="FE5C68"/>
      </a:folHlink>
    </a:clrScheme>
    <a:fontScheme name="Custom 1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BlockVTI" id="{733CB85B-8F47-42FB-9326-9FF507018D27}" vid="{069BD9C2-DF61-4F2B-A577-A59C7FC2FF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F0BF08-C674-44E3-8BFC-85BC65E095F1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8757C30-AE9A-4680-90EB-19D282EC2B7C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5CCB28C-7D26-4A36-9CFC-D739C28F3D1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{C925A3F1-5792-4505-ADBD-616AF487E296}tf89117832_win32</Template>
  <TotalTime>0</TotalTime>
  <Words>316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ColorBlockVTI</vt:lpstr>
      <vt:lpstr>Consider Your Words</vt:lpstr>
      <vt:lpstr>God Is Concerned About Our  Words</vt:lpstr>
      <vt:lpstr>Our   Words    are Powerful</vt:lpstr>
      <vt:lpstr>Areas of  Concern</vt:lpstr>
      <vt:lpstr>Areas of  Concern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Your Words</dc:title>
  <dc:creator>Rodney Pitts</dc:creator>
  <cp:lastModifiedBy>Rodney Pitts</cp:lastModifiedBy>
  <cp:revision>1</cp:revision>
  <dcterms:created xsi:type="dcterms:W3CDTF">2023-08-30T19:11:49Z</dcterms:created>
  <dcterms:modified xsi:type="dcterms:W3CDTF">2023-09-05T11:56:05Z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