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notesMasterIdLst>
    <p:notesMasterId r:id="rId12"/>
  </p:notesMasterIdLst>
  <p:handoutMasterIdLst>
    <p:handoutMasterId r:id="rId13"/>
  </p:handoutMasterIdLst>
  <p:sldIdLst>
    <p:sldId id="281" r:id="rId5"/>
    <p:sldId id="355" r:id="rId6"/>
    <p:sldId id="364" r:id="rId7"/>
    <p:sldId id="363" r:id="rId8"/>
    <p:sldId id="366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0B5BB-26C7-48DD-BD91-3B171FBD2918}" v="1213" dt="2023-08-06T12:30:10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r>
              <a:rPr lang="en-US"/>
              <a:t>ID=d924773e-9a16-4d6d-9803-8cb819e99682
Recipe=</a:t>
            </a:r>
            <a:r>
              <a:rPr lang="en-US" err="1"/>
              <a:t>text_billboard</a:t>
            </a:r>
            <a:r>
              <a:rPr lang="en-US"/>
              <a:t>
Type=</a:t>
            </a:r>
            <a:r>
              <a:rPr lang="en-US" err="1"/>
              <a:t>TextOnly</a:t>
            </a:r>
            <a:r>
              <a:rPr lang="en-US"/>
              <a:t>
Variant=0
</a:t>
            </a:r>
            <a:r>
              <a:rPr lang="en-US" err="1"/>
              <a:t>FamilyID</a:t>
            </a:r>
            <a:r>
              <a:rPr lang="en-US"/>
              <a:t>=</a:t>
            </a:r>
            <a:r>
              <a:rPr lang="en-US" err="1"/>
              <a:t>AccentBoxWalbaum_Zero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AAB6-A2C6-4A85-A3A1-98EFBA61C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D036F2A-1967-5215-779A-EF120C1E8862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8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2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45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923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E740907-CDCF-1AB8-74A5-70533790D4BA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3D6FE03-3E91-4230-A12D-CF5FF641DFA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A12D9-FAC0-2091-3C07-F7CC0362F76A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2CFAB-898A-6C86-2144-D0B4F0F001B5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9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61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00581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14838DB-F6EC-3B75-F0DB-90C99FB31249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3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31" r:id="rId13"/>
    <p:sldLayoutId id="2147483736" r:id="rId14"/>
    <p:sldLayoutId id="2147483733" r:id="rId15"/>
    <p:sldLayoutId id="2147483734" r:id="rId16"/>
    <p:sldLayoutId id="2147483735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1C33C-2471-209A-451E-DF4643C42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477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581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Churches vs. the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600574"/>
            <a:ext cx="6801612" cy="9918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Biblical Authority Pt. 3 –  Church Views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902003" y="367102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View</a:t>
            </a:r>
            <a:r>
              <a:rPr lang="en-US" sz="2400"/>
              <a:t> – 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The </a:t>
            </a:r>
            <a:r>
              <a:rPr lang="en-US" sz="2400" noProof="0"/>
              <a:t>S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are the primary source of authority,</a:t>
            </a:r>
            <a:r>
              <a:rPr kumimoji="0" lang="en-US" sz="2400" b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but</a:t>
            </a:r>
            <a:r>
              <a:rPr lang="en-US" sz="2400"/>
              <a:t> not the only source.</a:t>
            </a:r>
            <a:endParaRPr kumimoji="0" lang="en-US" sz="2400" b="1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sz="2400" b="1"/>
              <a:t>Book of Discipline – Theological Guidelines: Scripture</a:t>
            </a:r>
            <a:r>
              <a:rPr lang="en-US" sz="2400"/>
              <a:t> – “United Methodists share with other Christians the conviction that Scripture is the </a:t>
            </a:r>
            <a:r>
              <a:rPr lang="en-US" sz="2400" b="1"/>
              <a:t>primary source </a:t>
            </a:r>
            <a:r>
              <a:rPr lang="en-US" sz="2400"/>
              <a:t>and</a:t>
            </a:r>
            <a:r>
              <a:rPr lang="en-US" sz="2400" b="1"/>
              <a:t> criterion for Christian doctrine</a:t>
            </a:r>
            <a:r>
              <a:rPr lang="en-US" sz="2400"/>
              <a:t>…While we acknowledge the primacy of Scripture in theological reflection, our attempts to grasp its meaning always involv</a:t>
            </a:r>
            <a:r>
              <a:rPr lang="en-US" sz="2400" b="1"/>
              <a:t>e tradition, experience, and reason</a:t>
            </a:r>
            <a:r>
              <a:rPr lang="en-US" sz="2400"/>
              <a:t>.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Like Scripture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these may become creative vehicles of the Holy Spirit</a:t>
            </a:r>
            <a:r>
              <a:rPr lang="en-US" sz="2400" b="1"/>
              <a:t> </a:t>
            </a:r>
            <a:r>
              <a:rPr lang="en-US" sz="2400"/>
              <a:t>as they function within the Church.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They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quicken our faith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open our eyes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/>
              <a:t>to the wonder of God’s love, and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clarify our understanding</a:t>
            </a:r>
            <a:r>
              <a:rPr lang="en-US" sz="2400"/>
              <a:t>.” (http://www.umc.org/what-we-believe/theological-guidelines-scripture)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2585" y="2828834"/>
            <a:ext cx="264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latin typeface="+mj-lt"/>
              </a:rPr>
              <a:t>Methodist Church</a:t>
            </a:r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/>
              <a:t>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to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be the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primary</a:t>
            </a:r>
            <a:r>
              <a:rPr lang="en-US" sz="2400"/>
              <a:t> </a:t>
            </a:r>
            <a:r>
              <a:rPr lang="en-US" sz="2400" b="1"/>
              <a:t>source of authority</a:t>
            </a:r>
            <a:r>
              <a:rPr lang="en-US" sz="2400"/>
              <a:t> for determining Christian doctrine.</a:t>
            </a:r>
            <a:endParaRPr kumimoji="0" lang="en-US" sz="2400" b="1" i="0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Like</a:t>
            </a:r>
            <a:r>
              <a:rPr lang="en-US" sz="2400" b="1"/>
              <a:t>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Scripture</a:t>
            </a:r>
            <a:r>
              <a:rPr lang="en-US" sz="2400"/>
              <a:t> itself, </a:t>
            </a:r>
            <a:r>
              <a:rPr lang="en-US" sz="2400" b="1"/>
              <a:t>church tradition, experience, </a:t>
            </a:r>
            <a:r>
              <a:rPr lang="en-US" sz="2400"/>
              <a:t>and</a:t>
            </a:r>
            <a:r>
              <a:rPr lang="en-US" sz="2400" b="1"/>
              <a:t> human reason</a:t>
            </a:r>
            <a:r>
              <a:rPr lang="en-US" sz="2400"/>
              <a:t> may become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vehicles of the Holy Spirit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/>
              <a:t>to quicken faith, help understand the scriptures, etc.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2400"/>
              <a:t>What the church has </a:t>
            </a:r>
            <a:r>
              <a:rPr lang="en-US" sz="2400" b="1"/>
              <a:t>traditionally believed and practiced</a:t>
            </a:r>
            <a:r>
              <a:rPr lang="en-US" sz="2400"/>
              <a:t>, learned by </a:t>
            </a:r>
            <a:r>
              <a:rPr lang="en-US" sz="2400" b="1"/>
              <a:t>experience</a:t>
            </a:r>
            <a:r>
              <a:rPr lang="en-US" sz="2400"/>
              <a:t> and </a:t>
            </a:r>
            <a:r>
              <a:rPr lang="en-US" sz="2400" b="1"/>
              <a:t>human reason</a:t>
            </a:r>
            <a:r>
              <a:rPr lang="en-US" sz="2400"/>
              <a:t> may at times </a:t>
            </a:r>
            <a:r>
              <a:rPr lang="en-US" sz="2400" b="1"/>
              <a:t>hold the same authority as Scripture</a:t>
            </a:r>
            <a:r>
              <a:rPr lang="en-US" sz="2400"/>
              <a:t>, being thought to be </a:t>
            </a:r>
            <a:r>
              <a:rPr lang="en-US" sz="2400" b="1"/>
              <a:t>vehicles of the Holy Spirit</a:t>
            </a:r>
            <a:r>
              <a:rPr lang="en-US" sz="2400"/>
              <a:t> to strengthen and guide the church.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19647" y="2551836"/>
            <a:ext cx="2641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latin typeface="+mj-lt"/>
              </a:rPr>
              <a:t>Methodist Church Believes</a:t>
            </a:r>
          </a:p>
        </p:txBody>
      </p:sp>
    </p:spTree>
    <p:extLst>
      <p:ext uri="{BB962C8B-B14F-4D97-AF65-F5344CB8AC3E}">
        <p14:creationId xmlns:p14="http://schemas.microsoft.com/office/powerpoint/2010/main" val="3177015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/>
              <a:t>Believes t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he</a:t>
            </a:r>
            <a:r>
              <a:rPr lang="en-US" sz="2600"/>
              <a:t>re is only one source of authority—</a:t>
            </a:r>
            <a:r>
              <a:rPr lang="en-US" sz="2600" b="1"/>
              <a:t>heaven</a:t>
            </a:r>
            <a:r>
              <a:rPr lang="en-US" sz="2600"/>
              <a:t> – Matt. 21:24-26</a:t>
            </a:r>
            <a:endParaRPr lang="en-US" sz="2600" b="1"/>
          </a:p>
          <a:p>
            <a:pPr lvl="1">
              <a:spcBef>
                <a:spcPts val="1800"/>
              </a:spcBef>
              <a:defRPr/>
            </a:pPr>
            <a:r>
              <a:rPr lang="en-US" sz="2200"/>
              <a:t>How can </a:t>
            </a:r>
            <a:r>
              <a:rPr lang="en-US" sz="2200" b="1"/>
              <a:t>man-based</a:t>
            </a:r>
            <a:r>
              <a:rPr lang="en-US" sz="2200"/>
              <a:t> tradition, experience, and reason be trusted as “vehicles of the Holy Spirit”?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/>
              <a:t>We are not to exceed what is written – 1 Cor. 4:6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Rejects</a:t>
            </a:r>
            <a:r>
              <a:rPr lang="en-US" sz="2600" noProof="0"/>
              <a:t> the authority of </a:t>
            </a:r>
            <a:r>
              <a:rPr lang="en-US" sz="2600" b="1" noProof="0"/>
              <a:t>human</a:t>
            </a:r>
            <a:r>
              <a:rPr lang="en-US" sz="2600" noProof="0"/>
              <a:t>…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b="1" noProof="0"/>
              <a:t>Tradition</a:t>
            </a:r>
            <a:r>
              <a:rPr lang="en-US" sz="2200" noProof="0"/>
              <a:t> because it renders our worship vain – Mt. 15; 3, 6, 9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b="1"/>
              <a:t>Experience</a:t>
            </a:r>
            <a:r>
              <a:rPr lang="en-US" sz="2200"/>
              <a:t> because God’s revealed word is to control human experience, not the other way around – Col. 3:17; Mt. 7:21-23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b="1" noProof="0"/>
              <a:t>Reason</a:t>
            </a:r>
            <a:r>
              <a:rPr lang="en-US" sz="2200" noProof="0"/>
              <a:t> because by it we cannot know God or His will </a:t>
            </a:r>
            <a:r>
              <a:rPr lang="en-US" sz="2200"/>
              <a:t>– 1 Cor. 1:21; 2:11-12; 14:37; 2 Cor. 10:4-5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2585" y="2828834"/>
            <a:ext cx="264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+mj-lt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2919564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noProof="0"/>
              <a:t>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</a:t>
            </a:r>
            <a:r>
              <a:rPr lang="en-US" sz="2200"/>
              <a:t>are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the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primary</a:t>
            </a:r>
            <a:r>
              <a:rPr lang="en-US" sz="2200"/>
              <a:t> but </a:t>
            </a:r>
            <a:r>
              <a:rPr lang="en-US" sz="2200" b="1"/>
              <a:t>flawed</a:t>
            </a:r>
            <a:r>
              <a:rPr lang="en-US" sz="2200"/>
              <a:t> source of </a:t>
            </a:r>
            <a:r>
              <a:rPr lang="en-US" sz="2200" b="1"/>
              <a:t>authority</a:t>
            </a:r>
            <a:r>
              <a:rPr lang="en-US" sz="2200"/>
              <a:t>, but not the only source.</a:t>
            </a:r>
            <a:endParaRPr kumimoji="0" lang="en-US" sz="2200" b="1" i="0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sz="2200"/>
              <a:t>In matters of faith, life, and salvation, Scripture </a:t>
            </a:r>
            <a:r>
              <a:rPr lang="en-US" sz="2200" b="1"/>
              <a:t>takes precedence over all other authorities</a:t>
            </a:r>
            <a:r>
              <a:rPr lang="en-US" sz="2200"/>
              <a:t>. However, the precedence of Scripture </a:t>
            </a:r>
            <a:r>
              <a:rPr lang="en-US" sz="2200" b="1"/>
              <a:t>does not call for the disregard of other authorities</a:t>
            </a:r>
            <a:r>
              <a:rPr lang="en-US" sz="2200"/>
              <a:t>…such sources…include </a:t>
            </a:r>
            <a:r>
              <a:rPr lang="en-US" sz="2200" b="1"/>
              <a:t>church councils</a:t>
            </a:r>
            <a:r>
              <a:rPr lang="en-US" sz="2200"/>
              <a:t>, </a:t>
            </a:r>
            <a:r>
              <a:rPr lang="en-US" sz="2200" b="1"/>
              <a:t>laws</a:t>
            </a:r>
            <a:r>
              <a:rPr lang="en-US" sz="2200"/>
              <a:t> and </a:t>
            </a:r>
            <a:r>
              <a:rPr lang="en-US" sz="2200" b="1"/>
              <a:t>decrees</a:t>
            </a:r>
            <a:r>
              <a:rPr lang="en-US" sz="2200"/>
              <a:t>; ancient and modem </a:t>
            </a:r>
            <a:r>
              <a:rPr lang="en-US" sz="2200" b="1"/>
              <a:t>theologians</a:t>
            </a:r>
            <a:r>
              <a:rPr lang="en-US" sz="2200"/>
              <a:t> and </a:t>
            </a:r>
            <a:r>
              <a:rPr lang="en-US" sz="2200" b="1"/>
              <a:t>thinkers</a:t>
            </a:r>
            <a:r>
              <a:rPr lang="en-US" sz="2200"/>
              <a:t> in general; and </a:t>
            </a:r>
            <a:r>
              <a:rPr lang="en-US" sz="2200" b="1"/>
              <a:t>various forms of knowledge </a:t>
            </a:r>
            <a:r>
              <a:rPr lang="en-US" sz="2200"/>
              <a:t>and</a:t>
            </a:r>
            <a:r>
              <a:rPr lang="en-US" sz="2200" b="1"/>
              <a:t> experience</a:t>
            </a:r>
            <a:r>
              <a:rPr lang="en-US" sz="2200"/>
              <a:t>.” (www.pcusa.org/site_media/media/ uploads/_resolutions/scripture-use.pdf) 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2200"/>
              <a:t>“Presbyterians have always had a </a:t>
            </a:r>
            <a:r>
              <a:rPr lang="en-US" sz="2200" b="1"/>
              <a:t>very strong doctrine of biblical authority</a:t>
            </a:r>
            <a:r>
              <a:rPr lang="en-US" sz="2200"/>
              <a:t>, but historically most have shied away from calling that doctrine </a:t>
            </a:r>
            <a:r>
              <a:rPr lang="en-US" sz="2200" b="1"/>
              <a:t>inerrancy</a:t>
            </a:r>
            <a:r>
              <a:rPr lang="en-US" sz="2200"/>
              <a:t>. Inerrancy is a word that points to </a:t>
            </a:r>
            <a:r>
              <a:rPr lang="en-US" sz="2200" b="1"/>
              <a:t>complete factual accuracy</a:t>
            </a:r>
            <a:r>
              <a:rPr lang="en-US" sz="2200"/>
              <a:t>…Believing in the inerrancy of Scripture commits us to </a:t>
            </a:r>
            <a:r>
              <a:rPr lang="en-US" sz="2200" b="1"/>
              <a:t>the factual accuracy of individual texts</a:t>
            </a:r>
            <a:r>
              <a:rPr lang="en-US" sz="2200"/>
              <a:t>, while believing in the authority of Scripture presses us to know the message of Scripture as a whole.” (https://www.presbyterianmission.org/what-we-believe/dont-believe/)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19657" y="2828834"/>
            <a:ext cx="29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latin typeface="+mj-lt"/>
              </a:rPr>
              <a:t>Presbyterian Church</a:t>
            </a:r>
          </a:p>
        </p:txBody>
      </p:sp>
    </p:spTree>
    <p:extLst>
      <p:ext uri="{BB962C8B-B14F-4D97-AF65-F5344CB8AC3E}">
        <p14:creationId xmlns:p14="http://schemas.microsoft.com/office/powerpoint/2010/main" val="2375447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  <a:defRPr/>
            </a:pPr>
            <a:r>
              <a:rPr lang="en-US"/>
              <a:t>Scripture is the </a:t>
            </a:r>
            <a:r>
              <a:rPr lang="en-US" b="1"/>
              <a:t>primary source of authority</a:t>
            </a:r>
            <a:r>
              <a:rPr lang="en-US"/>
              <a:t>, while also accepting as authoritative </a:t>
            </a:r>
            <a:r>
              <a:rPr lang="en-US" b="1"/>
              <a:t>church</a:t>
            </a:r>
            <a:r>
              <a:rPr lang="en-US"/>
              <a:t> </a:t>
            </a:r>
            <a:r>
              <a:rPr lang="en-US" b="1"/>
              <a:t>councils</a:t>
            </a:r>
            <a:r>
              <a:rPr lang="en-US"/>
              <a:t>, </a:t>
            </a:r>
            <a:r>
              <a:rPr lang="en-US" b="1"/>
              <a:t>laws</a:t>
            </a:r>
            <a:r>
              <a:rPr lang="en-US"/>
              <a:t>, </a:t>
            </a:r>
            <a:r>
              <a:rPr lang="en-US" b="1"/>
              <a:t>decrees</a:t>
            </a:r>
            <a:r>
              <a:rPr lang="en-US"/>
              <a:t>, the words of </a:t>
            </a:r>
            <a:r>
              <a:rPr lang="en-US" b="1"/>
              <a:t>theologians</a:t>
            </a:r>
            <a:r>
              <a:rPr lang="en-US"/>
              <a:t> and </a:t>
            </a:r>
            <a:r>
              <a:rPr lang="en-US" b="1"/>
              <a:t>thinkers</a:t>
            </a:r>
            <a:r>
              <a:rPr lang="en-US"/>
              <a:t>, as well as various forms of </a:t>
            </a:r>
            <a:r>
              <a:rPr lang="en-US" b="1"/>
              <a:t>knowledge</a:t>
            </a:r>
            <a:r>
              <a:rPr lang="en-US"/>
              <a:t> and </a:t>
            </a:r>
            <a:r>
              <a:rPr lang="en-US" b="1"/>
              <a:t>experience</a:t>
            </a:r>
            <a:r>
              <a:rPr lang="en-US"/>
              <a:t>.</a:t>
            </a:r>
            <a:endParaRPr kumimoji="0" lang="en-US" b="1" i="0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/>
              <a:t>The Bible’s message </a:t>
            </a:r>
            <a:r>
              <a:rPr lang="en-US" i="1"/>
              <a:t>as a whole</a:t>
            </a:r>
            <a:r>
              <a:rPr lang="en-US"/>
              <a:t> to be true, while holding that </a:t>
            </a:r>
            <a:r>
              <a:rPr lang="en-US" b="1"/>
              <a:t>the Bible contains errors</a:t>
            </a:r>
            <a:r>
              <a:rPr lang="en-US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19647" y="2551836"/>
            <a:ext cx="2979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latin typeface="+mj-lt"/>
              </a:rPr>
              <a:t>Presbyterian Church Believes</a:t>
            </a:r>
          </a:p>
        </p:txBody>
      </p:sp>
    </p:spTree>
    <p:extLst>
      <p:ext uri="{BB962C8B-B14F-4D97-AF65-F5344CB8AC3E}">
        <p14:creationId xmlns:p14="http://schemas.microsoft.com/office/powerpoint/2010/main" val="2357812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2993868" y="438151"/>
            <a:ext cx="8726101" cy="597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/>
              <a:t>Accepts the Scriptures to be </a:t>
            </a:r>
            <a:r>
              <a:rPr lang="en-US" sz="2600" b="1"/>
              <a:t>sufficient</a:t>
            </a:r>
            <a:r>
              <a:rPr lang="en-US" sz="2600"/>
              <a:t> (2 Tim. 3:16-17) and the </a:t>
            </a:r>
            <a:r>
              <a:rPr lang="en-US" sz="2600" b="1"/>
              <a:t>only source of authority </a:t>
            </a:r>
            <a:r>
              <a:rPr lang="en-US" sz="2600"/>
              <a:t>in religion – Rev. 22:18-19</a:t>
            </a:r>
            <a:endParaRPr lang="en-US" sz="2600" b="1"/>
          </a:p>
          <a:p>
            <a:pPr>
              <a:spcBef>
                <a:spcPts val="1200"/>
              </a:spcBef>
              <a:defRPr/>
            </a:pPr>
            <a:r>
              <a:rPr lang="en-US" sz="2600" noProof="0"/>
              <a:t>Accepts the </a:t>
            </a:r>
            <a:r>
              <a:rPr lang="en-US" sz="2600" b="1" noProof="0"/>
              <a:t>factual accuracy of all Scripture</a:t>
            </a:r>
            <a:endParaRPr lang="en-US" sz="2600" noProof="0"/>
          </a:p>
          <a:p>
            <a:pPr lvl="1">
              <a:spcBef>
                <a:spcPts val="1200"/>
              </a:spcBef>
              <a:defRPr/>
            </a:pPr>
            <a:r>
              <a:rPr lang="en-US" sz="2200"/>
              <a:t>The N.T. is the words of Christ, the truth, written down by the apostles – Jn. 16:12-14; 1 Cor. 2:12-13; 14:37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/>
              <a:t>Jesus confirmed the accuracy of the </a:t>
            </a:r>
            <a:r>
              <a:rPr lang="en-US" sz="2200">
                <a:solidFill>
                  <a:schemeClr val="accent4">
                    <a:lumMod val="75000"/>
                  </a:schemeClr>
                </a:solidFill>
              </a:rPr>
              <a:t>Creation</a:t>
            </a:r>
            <a:r>
              <a:rPr lang="en-US" sz="2200"/>
              <a:t> account – Mt. 19:4-5; Lk. 11:51</a:t>
            </a:r>
          </a:p>
          <a:p>
            <a:pPr lvl="1">
              <a:spcBef>
                <a:spcPts val="1200"/>
              </a:spcBef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Luke confirmed the historicity of 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Bible characters 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– Lk. </a:t>
            </a:r>
            <a:r>
              <a:rPr lang="en-US" sz="2200"/>
              <a:t>3:23-38</a:t>
            </a:r>
          </a:p>
          <a:p>
            <a:pPr lvl="1">
              <a:spcBef>
                <a:spcPts val="1200"/>
              </a:spcBef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Jesus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confirmed the truth of 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Jonah being swallowed by a fish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, etc. – Mt. 12:39-41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 baseline="0"/>
              <a:t>John</a:t>
            </a:r>
            <a:r>
              <a:rPr lang="en-US" sz="2200"/>
              <a:t> and Paul confirmed that </a:t>
            </a:r>
            <a:r>
              <a:rPr lang="en-US" sz="2200">
                <a:solidFill>
                  <a:schemeClr val="accent4">
                    <a:lumMod val="75000"/>
                  </a:schemeClr>
                </a:solidFill>
              </a:rPr>
              <a:t>Moses lived and gave the Law </a:t>
            </a:r>
            <a:r>
              <a:rPr lang="en-US" sz="2200"/>
              <a:t>– Jn. 1:17; 2 Cor. 3:7, etc.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/>
              <a:t>N.T. writers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confirmed the 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life, work, and writings of the prophets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– Mt. </a:t>
            </a:r>
            <a:r>
              <a:rPr lang="en-US" sz="2200"/>
              <a:t>2:17;</a:t>
            </a:r>
            <a:r>
              <a:rPr kumimoji="0" lang="en-US" sz="220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Acts 28:25-27, etc.</a:t>
            </a:r>
          </a:p>
          <a:p>
            <a:pPr>
              <a:spcBef>
                <a:spcPts val="1200"/>
              </a:spcBef>
              <a:defRPr/>
            </a:pPr>
            <a:r>
              <a:rPr lang="en-US" sz="2600" baseline="0"/>
              <a:t>To </a:t>
            </a:r>
            <a:r>
              <a:rPr lang="en-US" sz="2600"/>
              <a:t>believe parts of </a:t>
            </a:r>
            <a:r>
              <a:rPr lang="en-US" sz="2600" baseline="0"/>
              <a:t>the</a:t>
            </a:r>
            <a:r>
              <a:rPr lang="en-US" sz="2600"/>
              <a:t> Bible to be</a:t>
            </a:r>
            <a:r>
              <a:rPr lang="en-US" sz="2600" b="1"/>
              <a:t> </a:t>
            </a:r>
            <a:r>
              <a:rPr lang="en-US" sz="2600" b="1" baseline="0"/>
              <a:t>factually inaccurate</a:t>
            </a:r>
            <a:r>
              <a:rPr lang="en-US" sz="2600" b="1"/>
              <a:t> </a:t>
            </a:r>
            <a:r>
              <a:rPr lang="en-US" sz="2600"/>
              <a:t>destroys the Bible’s authority as a whole.</a:t>
            </a:r>
            <a:endParaRPr kumimoji="0" lang="en-US" sz="26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2585" y="2828834"/>
            <a:ext cx="264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+mj-lt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1697615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0A252-5923-47A2-A53A-F9BF72908919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0D7697-8E53-4EA8-8CBB-9C19575257BF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791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Segoe UI</vt:lpstr>
      <vt:lpstr>Parcel</vt:lpstr>
      <vt:lpstr>The Churches vs. 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Faith of Abraham</dc:title>
  <dc:creator>Rodney Pitts</dc:creator>
  <cp:lastModifiedBy>Rodney Pitts</cp:lastModifiedBy>
  <cp:revision>2</cp:revision>
  <dcterms:created xsi:type="dcterms:W3CDTF">2023-04-20T17:32:42Z</dcterms:created>
  <dcterms:modified xsi:type="dcterms:W3CDTF">2023-08-07T14:23:43Z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