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4"/>
    <p:sldMasterId id="2147483802" r:id="rId5"/>
  </p:sldMasterIdLst>
  <p:notesMasterIdLst>
    <p:notesMasterId r:id="rId11"/>
  </p:notesMasterIdLst>
  <p:handoutMasterIdLst>
    <p:handoutMasterId r:id="rId12"/>
  </p:handoutMasterIdLst>
  <p:sldIdLst>
    <p:sldId id="256" r:id="rId6"/>
    <p:sldId id="281" r:id="rId7"/>
    <p:sldId id="355" r:id="rId8"/>
    <p:sldId id="363" r:id="rId9"/>
    <p:sldId id="3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7E35E-645B-4255-B103-B0F51781B803}" v="2" dt="2023-06-09T17:23:15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r>
              <a:rPr lang="en-US"/>
              <a:t>ID=d924773e-9a16-4d6d-9803-8cb819e99682
Recipe=</a:t>
            </a:r>
            <a:r>
              <a:rPr lang="en-US" err="1"/>
              <a:t>text_billboard</a:t>
            </a:r>
            <a:r>
              <a:rPr lang="en-US"/>
              <a:t>
Type=</a:t>
            </a:r>
            <a:r>
              <a:rPr lang="en-US" err="1"/>
              <a:t>TextOnly</a:t>
            </a:r>
            <a:r>
              <a:rPr lang="en-US"/>
              <a:t>
Variant=0
</a:t>
            </a:r>
            <a:r>
              <a:rPr lang="en-US" err="1"/>
              <a:t>FamilyID</a:t>
            </a:r>
            <a:r>
              <a:rPr lang="en-US"/>
              <a:t>=</a:t>
            </a:r>
            <a:r>
              <a:rPr lang="en-US" err="1"/>
              <a:t>AccentBoxWalbaum_Zero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ABF4419-7095-2F87-4E0D-1519BE337B8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457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666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855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77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3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7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26F642A-67E4-E35D-0E7A-5D9F133263E6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365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08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319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13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36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47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4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A77D3AB-13A3-0F22-76FA-05A74C4A97A2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08CDF-BF1C-F86C-2FE4-E767D440EF50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C6749-F3D6-6B9F-3DE6-C83C494FAF1E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430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5964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907469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050A082F-9974-EED6-8EFC-052B45BE5FF9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2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731" r:id="rId13"/>
    <p:sldLayoutId id="2147483736" r:id="rId14"/>
    <p:sldLayoutId id="2147483733" r:id="rId15"/>
    <p:sldLayoutId id="2147483734" r:id="rId16"/>
    <p:sldLayoutId id="2147483735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B604-FB03-4742-8F80-F6E8BB87E3C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77A682-120B-C695-7D9B-AF59F592A981}"/>
              </a:ext>
            </a:extLst>
          </p:cNvPr>
          <p:cNvSpPr txBox="1"/>
          <p:nvPr/>
        </p:nvSpPr>
        <p:spPr>
          <a:xfrm>
            <a:off x="323851" y="876300"/>
            <a:ext cx="11544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been this guy?</a:t>
            </a:r>
          </a:p>
        </p:txBody>
      </p:sp>
    </p:spTree>
    <p:extLst>
      <p:ext uri="{BB962C8B-B14F-4D97-AF65-F5344CB8AC3E}">
        <p14:creationId xmlns:p14="http://schemas.microsoft.com/office/powerpoint/2010/main" val="393778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030349"/>
            <a:ext cx="8991600" cy="16459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/>
              <a:t>A Trustworthy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771519"/>
            <a:ext cx="6801612" cy="600456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You Can Trust God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00644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6" y="445087"/>
            <a:ext cx="8994358" cy="6123791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266425" y="2274832"/>
            <a:ext cx="24056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+mj-lt"/>
              </a:rPr>
              <a:t>You Can Trust God With Your Life</a:t>
            </a:r>
            <a:endParaRPr lang="en-US" sz="36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3" y="544972"/>
            <a:ext cx="8809483" cy="5768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I say that without reservation. </a:t>
            </a:r>
            <a:endParaRPr kumimoji="0" lang="en-US" sz="3200" b="0" i="0" u="none" strike="noStrike" kern="1200" cap="none" spc="0" normalizeH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1">
              <a:spcBef>
                <a:spcPts val="2000"/>
              </a:spcBef>
              <a:defRPr/>
            </a:pPr>
            <a:r>
              <a:rPr lang="en-US"/>
              <a:t>He is </a:t>
            </a:r>
            <a:r>
              <a:rPr lang="en-US" b="1"/>
              <a:t>the only one you can truly trust </a:t>
            </a:r>
            <a:r>
              <a:rPr lang="en-US"/>
              <a:t>with your life!</a:t>
            </a:r>
            <a:endParaRPr kumimoji="0" lang="en-US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ts val="2000"/>
              </a:spcBef>
              <a:defRPr/>
            </a:pPr>
            <a:r>
              <a:rPr lang="en-US"/>
              <a:t>All trust in self and other humans is with reservations and qualifiers that </a:t>
            </a:r>
            <a:r>
              <a:rPr lang="en-US" b="1"/>
              <a:t>take into account human frailty</a:t>
            </a:r>
            <a:r>
              <a:rPr lang="en-US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Those reservations and qualifiers are not needed when trusting God.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God’s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character never changes</a:t>
            </a:r>
            <a:r>
              <a:rPr kumimoji="0" lang="en-US" b="1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or </a:t>
            </a:r>
            <a:r>
              <a:rPr kumimoji="0" lang="en-US" b="1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wavers</a:t>
            </a:r>
            <a:r>
              <a:rPr kumimoji="0" lang="en-US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– Mal. 3:6-7; Heb. 13:8; Lam. 3:22-24; Jas. 1:16-17</a:t>
            </a:r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God’s words </a:t>
            </a:r>
            <a:r>
              <a:rPr kumimoji="0" lang="en-US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never fail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–</a:t>
            </a:r>
            <a:r>
              <a:rPr kumimoji="0" lang="en-US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Josh. 21:43, 45; Gen. 12:1-3; Heb. 6:13-20; 10:23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God is </a:t>
            </a:r>
            <a:r>
              <a:rPr lang="en-US" b="1"/>
              <a:t>available</a:t>
            </a:r>
            <a:r>
              <a:rPr lang="en-US"/>
              <a:t>, </a:t>
            </a:r>
            <a:r>
              <a:rPr lang="en-US" b="1"/>
              <a:t>willing</a:t>
            </a:r>
            <a:r>
              <a:rPr lang="en-US"/>
              <a:t>, and </a:t>
            </a:r>
            <a:r>
              <a:rPr lang="en-US" b="1"/>
              <a:t>able</a:t>
            </a:r>
            <a:r>
              <a:rPr lang="en-US"/>
              <a:t> to help – Deut. 6:24; Psa. 56:8; Mt. 10:28-31; Heb. 2:17-18; 1 Cor. 10:13; Heb. 4:14-16</a:t>
            </a:r>
            <a:endParaRPr kumimoji="0" lang="en-US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678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42060" y="257175"/>
            <a:ext cx="9202290" cy="638174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194513" y="2274838"/>
            <a:ext cx="24372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+mj-lt"/>
              </a:rPr>
              <a:t>You Can Trust God With Your Feelings</a:t>
            </a:r>
            <a:endParaRPr lang="en-US" sz="32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2962639" y="257175"/>
            <a:ext cx="8726101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When you care about someone, you care about their feelings.</a:t>
            </a:r>
          </a:p>
          <a:p>
            <a:pPr>
              <a:spcBef>
                <a:spcPts val="1200"/>
              </a:spcBef>
              <a:defRPr/>
            </a:pPr>
            <a:r>
              <a:rPr lang="en-US" sz="3200"/>
              <a:t>Since God cares about you, He cares about your feelings – 1 Pet. 5:6-7</a:t>
            </a:r>
            <a:endParaRPr lang="en-US" sz="3200" baseline="0"/>
          </a:p>
          <a:p>
            <a:pPr lvl="1">
              <a:spcBef>
                <a:spcPts val="1200"/>
              </a:spcBef>
              <a:defRPr/>
            </a:pPr>
            <a:r>
              <a:rPr lang="en-US"/>
              <a:t>His care is not casual or self-centered</a:t>
            </a:r>
            <a:endParaRPr kumimoji="0" lang="en-US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lvl="1">
              <a:spcBef>
                <a:spcPts val="1200"/>
              </a:spcBef>
              <a:defRPr/>
            </a:pPr>
            <a:r>
              <a:rPr lang="en-US" baseline="0"/>
              <a:t>God proved this</a:t>
            </a:r>
            <a:r>
              <a:rPr lang="en-US"/>
              <a:t> when He revealed how Jesus approached him as “Abba, Father” – Mk. 14:32-36; Lk. 23:46</a:t>
            </a:r>
          </a:p>
          <a:p>
            <a:pPr lvl="1">
              <a:spcBef>
                <a:spcPts val="1200"/>
              </a:spcBef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God wants you to approach him as “Abba,</a:t>
            </a:r>
            <a:r>
              <a:rPr kumimoji="0" lang="en-US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Father” – Rom. 8:14-15;</a:t>
            </a:r>
            <a:r>
              <a:rPr kumimoji="0" lang="en-US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2 Cor. 1:8-9; Mk. 9:23-26</a:t>
            </a:r>
            <a:endParaRPr kumimoji="0" 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6050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373566"/>
            <a:ext cx="8629650" cy="626535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247650" y="2828835"/>
            <a:ext cx="3011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+mj-lt"/>
              </a:rPr>
              <a:t>Practical Exhortations</a:t>
            </a:r>
            <a:endParaRPr lang="en-US" sz="32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257175"/>
            <a:ext cx="8391525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  <a:defRPr/>
            </a:pPr>
            <a:r>
              <a:rPr lang="en-US" sz="3200" b="1"/>
              <a:t>Do not let feelings rule your life</a:t>
            </a:r>
            <a:r>
              <a:rPr lang="en-US" sz="3200"/>
              <a:t>. Instead, </a:t>
            </a:r>
            <a:r>
              <a:rPr lang="en-US" sz="3200" b="1"/>
              <a:t>confess</a:t>
            </a:r>
            <a:r>
              <a:rPr lang="en-US" sz="3200"/>
              <a:t> </a:t>
            </a:r>
            <a:r>
              <a:rPr lang="en-US" sz="3200" b="1"/>
              <a:t>them</a:t>
            </a:r>
            <a:r>
              <a:rPr lang="en-US" sz="3200"/>
              <a:t> to God and </a:t>
            </a:r>
            <a:r>
              <a:rPr lang="en-US" sz="3200" b="1"/>
              <a:t>obey</a:t>
            </a:r>
            <a:r>
              <a:rPr lang="en-US" sz="320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Trust in what God has </a:t>
            </a:r>
            <a:r>
              <a:rPr lang="en-US" sz="3200" b="1"/>
              <a:t>said</a:t>
            </a:r>
            <a:r>
              <a:rPr lang="en-US" sz="3200"/>
              <a:t> – Jn . 17:17; 16:33; Eph. 6:10-11; Phil. 4:7-8</a:t>
            </a:r>
          </a:p>
          <a:p>
            <a:pPr>
              <a:spcBef>
                <a:spcPts val="3000"/>
              </a:spcBef>
              <a:defRPr/>
            </a:pPr>
            <a:r>
              <a:rPr lang="en-US" sz="3200"/>
              <a:t>Come to </a:t>
            </a:r>
            <a:r>
              <a:rPr lang="en-US" sz="3200" b="1"/>
              <a:t>know God </a:t>
            </a:r>
            <a:r>
              <a:rPr lang="en-US" sz="3200"/>
              <a:t>– Jer. 9:23-24</a:t>
            </a:r>
          </a:p>
          <a:p>
            <a:pPr>
              <a:spcBef>
                <a:spcPts val="3000"/>
              </a:spcBef>
              <a:defRPr/>
            </a:pPr>
            <a:r>
              <a:rPr lang="en-US" sz="3200" baseline="0"/>
              <a:t>Learn to </a:t>
            </a:r>
            <a:r>
              <a:rPr lang="en-US" sz="3200" b="1" baseline="0"/>
              <a:t>wait on God </a:t>
            </a:r>
            <a:r>
              <a:rPr lang="en-US" sz="3200" baseline="0"/>
              <a:t>– Isa. 40:31; Pas.</a:t>
            </a:r>
            <a:r>
              <a:rPr lang="en-US" sz="3200"/>
              <a:t> 62:5-8</a:t>
            </a:r>
            <a:endParaRPr lang="en-US" sz="3200" baseline="0"/>
          </a:p>
        </p:txBody>
      </p:sp>
    </p:spTree>
    <p:extLst>
      <p:ext uri="{BB962C8B-B14F-4D97-AF65-F5344CB8AC3E}">
        <p14:creationId xmlns:p14="http://schemas.microsoft.com/office/powerpoint/2010/main" val="1057065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</TotalTime>
  <Words>322</Words>
  <Application>Microsoft Office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Gill Sans MT</vt:lpstr>
      <vt:lpstr>Segoe UI</vt:lpstr>
      <vt:lpstr>Parcel</vt:lpstr>
      <vt:lpstr>Office Theme</vt:lpstr>
      <vt:lpstr>PowerPoint Presentation</vt:lpstr>
      <vt:lpstr>A Trustworthy God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Rodney Pitts</dc:creator>
  <cp:lastModifiedBy>Rodney Pitts</cp:lastModifiedBy>
  <cp:revision>2</cp:revision>
  <dcterms:created xsi:type="dcterms:W3CDTF">2023-04-20T17:32:42Z</dcterms:created>
  <dcterms:modified xsi:type="dcterms:W3CDTF">2023-06-19T12:15:55Z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