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sldIdLst>
    <p:sldId id="273" r:id="rId5"/>
    <p:sldId id="275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44D77-9B33-4E1C-8492-6DC018AE8F33}" v="468" dt="2021-03-14T12:03:50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ney Pitts" userId="deec6785dd0796dc" providerId="LiveId" clId="{2E531C18-461B-421E-A9F2-2DCDD45DE031}"/>
    <pc:docChg chg="custSel delSld modSld sldOrd">
      <pc:chgData name="Rodney Pitts" userId="deec6785dd0796dc" providerId="LiveId" clId="{2E531C18-461B-421E-A9F2-2DCDD45DE031}" dt="2021-03-10T17:20:41.496" v="2512" actId="14100"/>
      <pc:docMkLst>
        <pc:docMk/>
      </pc:docMkLst>
      <pc:sldChg chg="addSp delSp modSp mod modAnim">
        <pc:chgData name="Rodney Pitts" userId="deec6785dd0796dc" providerId="LiveId" clId="{2E531C18-461B-421E-A9F2-2DCDD45DE031}" dt="2021-03-10T16:11:51.895" v="33" actId="26606"/>
        <pc:sldMkLst>
          <pc:docMk/>
          <pc:sldMk cId="1811173779" sldId="273"/>
        </pc:sldMkLst>
        <pc:spChg chg="mod">
          <ac:chgData name="Rodney Pitts" userId="deec6785dd0796dc" providerId="LiveId" clId="{2E531C18-461B-421E-A9F2-2DCDD45DE031}" dt="2021-03-10T16:11:51.895" v="33" actId="26606"/>
          <ac:spMkLst>
            <pc:docMk/>
            <pc:sldMk cId="1811173779" sldId="273"/>
            <ac:spMk id="2" creationId="{DDA2022F-1436-49C5-9347-FDDDF4EE8915}"/>
          </ac:spMkLst>
        </pc:spChg>
        <pc:spChg chg="mod">
          <ac:chgData name="Rodney Pitts" userId="deec6785dd0796dc" providerId="LiveId" clId="{2E531C18-461B-421E-A9F2-2DCDD45DE031}" dt="2021-03-10T16:11:51.895" v="33" actId="26606"/>
          <ac:spMkLst>
            <pc:docMk/>
            <pc:sldMk cId="1811173779" sldId="273"/>
            <ac:spMk id="3" creationId="{4F56C232-3134-4C4E-8119-3B970E1C3887}"/>
          </ac:spMkLst>
        </pc:spChg>
        <pc:spChg chg="del">
          <ac:chgData name="Rodney Pitts" userId="deec6785dd0796dc" providerId="LiveId" clId="{2E531C18-461B-421E-A9F2-2DCDD45DE031}" dt="2021-03-10T16:11:51.895" v="33" actId="26606"/>
          <ac:spMkLst>
            <pc:docMk/>
            <pc:sldMk cId="1811173779" sldId="273"/>
            <ac:spMk id="26" creationId="{FE409147-9C8A-4E37-878B-8EA26E28272F}"/>
          </ac:spMkLst>
        </pc:spChg>
        <pc:spChg chg="add">
          <ac:chgData name="Rodney Pitts" userId="deec6785dd0796dc" providerId="LiveId" clId="{2E531C18-461B-421E-A9F2-2DCDD45DE031}" dt="2021-03-10T16:11:51.895" v="33" actId="26606"/>
          <ac:spMkLst>
            <pc:docMk/>
            <pc:sldMk cId="1811173779" sldId="273"/>
            <ac:spMk id="31" creationId="{AD84F4E6-B3B1-40B7-A8C4-2D1683E6F637}"/>
          </ac:spMkLst>
        </pc:spChg>
        <pc:spChg chg="add">
          <ac:chgData name="Rodney Pitts" userId="deec6785dd0796dc" providerId="LiveId" clId="{2E531C18-461B-421E-A9F2-2DCDD45DE031}" dt="2021-03-10T16:11:51.895" v="33" actId="26606"/>
          <ac:spMkLst>
            <pc:docMk/>
            <pc:sldMk cId="1811173779" sldId="273"/>
            <ac:spMk id="33" creationId="{67B81D4B-A7B2-4B11-A131-E1B85DFEE4E3}"/>
          </ac:spMkLst>
        </pc:spChg>
        <pc:picChg chg="mod">
          <ac:chgData name="Rodney Pitts" userId="deec6785dd0796dc" providerId="LiveId" clId="{2E531C18-461B-421E-A9F2-2DCDD45DE031}" dt="2021-03-10T16:11:51.895" v="33" actId="26606"/>
          <ac:picMkLst>
            <pc:docMk/>
            <pc:sldMk cId="1811173779" sldId="273"/>
            <ac:picMk id="7" creationId="{16758CB7-007C-40DF-A901-600703FB6D31}"/>
          </ac:picMkLst>
        </pc:picChg>
      </pc:sldChg>
      <pc:sldChg chg="modSp mod ord modAnim">
        <pc:chgData name="Rodney Pitts" userId="deec6785dd0796dc" providerId="LiveId" clId="{2E531C18-461B-421E-A9F2-2DCDD45DE031}" dt="2021-03-10T16:36:56.489" v="894" actId="20577"/>
        <pc:sldMkLst>
          <pc:docMk/>
          <pc:sldMk cId="1224728961" sldId="275"/>
        </pc:sldMkLst>
        <pc:spChg chg="mod">
          <ac:chgData name="Rodney Pitts" userId="deec6785dd0796dc" providerId="LiveId" clId="{2E531C18-461B-421E-A9F2-2DCDD45DE031}" dt="2021-03-10T16:36:56.489" v="894" actId="20577"/>
          <ac:spMkLst>
            <pc:docMk/>
            <pc:sldMk cId="1224728961" sldId="275"/>
            <ac:spMk id="3" creationId="{DAF477A2-2201-4854-92CA-30492177BB75}"/>
          </ac:spMkLst>
        </pc:spChg>
        <pc:spChg chg="mod">
          <ac:chgData name="Rodney Pitts" userId="deec6785dd0796dc" providerId="LiveId" clId="{2E531C18-461B-421E-A9F2-2DCDD45DE031}" dt="2021-03-10T16:13:11.768" v="106" actId="113"/>
          <ac:spMkLst>
            <pc:docMk/>
            <pc:sldMk cId="1224728961" sldId="275"/>
            <ac:spMk id="6" creationId="{C6DFE8C1-74DC-4167-87F7-F76C0FE045EE}"/>
          </ac:spMkLst>
        </pc:spChg>
        <pc:spChg chg="mod">
          <ac:chgData name="Rodney Pitts" userId="deec6785dd0796dc" providerId="LiveId" clId="{2E531C18-461B-421E-A9F2-2DCDD45DE031}" dt="2021-03-10T16:25:51.539" v="206" actId="207"/>
          <ac:spMkLst>
            <pc:docMk/>
            <pc:sldMk cId="1224728961" sldId="275"/>
            <ac:spMk id="7" creationId="{73BB1BAE-55B1-46B4-981E-2B681C6DBB38}"/>
          </ac:spMkLst>
        </pc:spChg>
      </pc:sldChg>
      <pc:sldChg chg="del">
        <pc:chgData name="Rodney Pitts" userId="deec6785dd0796dc" providerId="LiveId" clId="{2E531C18-461B-421E-A9F2-2DCDD45DE031}" dt="2021-03-10T17:19:05.964" v="2495" actId="47"/>
        <pc:sldMkLst>
          <pc:docMk/>
          <pc:sldMk cId="1391433447" sldId="276"/>
        </pc:sldMkLst>
      </pc:sldChg>
      <pc:sldChg chg="del">
        <pc:chgData name="Rodney Pitts" userId="deec6785dd0796dc" providerId="LiveId" clId="{2E531C18-461B-421E-A9F2-2DCDD45DE031}" dt="2021-03-10T17:19:06.650" v="2496" actId="47"/>
        <pc:sldMkLst>
          <pc:docMk/>
          <pc:sldMk cId="3789404749" sldId="277"/>
        </pc:sldMkLst>
      </pc:sldChg>
      <pc:sldChg chg="del">
        <pc:chgData name="Rodney Pitts" userId="deec6785dd0796dc" providerId="LiveId" clId="{2E531C18-461B-421E-A9F2-2DCDD45DE031}" dt="2021-03-10T17:19:07.239" v="2497" actId="47"/>
        <pc:sldMkLst>
          <pc:docMk/>
          <pc:sldMk cId="1389741613" sldId="278"/>
        </pc:sldMkLst>
      </pc:sldChg>
      <pc:sldChg chg="del">
        <pc:chgData name="Rodney Pitts" userId="deec6785dd0796dc" providerId="LiveId" clId="{2E531C18-461B-421E-A9F2-2DCDD45DE031}" dt="2021-03-10T17:19:08.222" v="2498" actId="47"/>
        <pc:sldMkLst>
          <pc:docMk/>
          <pc:sldMk cId="123717379" sldId="279"/>
        </pc:sldMkLst>
      </pc:sldChg>
      <pc:sldChg chg="modSp mod ord modAnim">
        <pc:chgData name="Rodney Pitts" userId="deec6785dd0796dc" providerId="LiveId" clId="{2E531C18-461B-421E-A9F2-2DCDD45DE031}" dt="2021-03-10T17:20:41.496" v="2512" actId="14100"/>
        <pc:sldMkLst>
          <pc:docMk/>
          <pc:sldMk cId="729181368" sldId="280"/>
        </pc:sldMkLst>
        <pc:spChg chg="mod">
          <ac:chgData name="Rodney Pitts" userId="deec6785dd0796dc" providerId="LiveId" clId="{2E531C18-461B-421E-A9F2-2DCDD45DE031}" dt="2021-03-10T17:20:27.989" v="2510" actId="14100"/>
          <ac:spMkLst>
            <pc:docMk/>
            <pc:sldMk cId="729181368" sldId="280"/>
            <ac:spMk id="2" creationId="{A800405D-AC21-44EF-938A-B57068CD2A74}"/>
          </ac:spMkLst>
        </pc:spChg>
        <pc:spChg chg="mod">
          <ac:chgData name="Rodney Pitts" userId="deec6785dd0796dc" providerId="LiveId" clId="{2E531C18-461B-421E-A9F2-2DCDD45DE031}" dt="2021-03-10T17:20:41.496" v="2512" actId="14100"/>
          <ac:spMkLst>
            <pc:docMk/>
            <pc:sldMk cId="729181368" sldId="280"/>
            <ac:spMk id="3" creationId="{DAF477A2-2201-4854-92CA-30492177BB75}"/>
          </ac:spMkLst>
        </pc:spChg>
        <pc:spChg chg="mod">
          <ac:chgData name="Rodney Pitts" userId="deec6785dd0796dc" providerId="LiveId" clId="{2E531C18-461B-421E-A9F2-2DCDD45DE031}" dt="2021-03-10T17:19:34.857" v="2502" actId="14100"/>
          <ac:spMkLst>
            <pc:docMk/>
            <pc:sldMk cId="729181368" sldId="280"/>
            <ac:spMk id="6" creationId="{C6DFE8C1-74DC-4167-87F7-F76C0FE045EE}"/>
          </ac:spMkLst>
        </pc:spChg>
        <pc:spChg chg="mod">
          <ac:chgData name="Rodney Pitts" userId="deec6785dd0796dc" providerId="LiveId" clId="{2E531C18-461B-421E-A9F2-2DCDD45DE031}" dt="2021-03-10T17:19:45.690" v="2504" actId="14100"/>
          <ac:spMkLst>
            <pc:docMk/>
            <pc:sldMk cId="729181368" sldId="280"/>
            <ac:spMk id="8" creationId="{E958DA88-1449-4814-B4AB-5F13FBD8056F}"/>
          </ac:spMkLst>
        </pc:spChg>
        <pc:picChg chg="mod">
          <ac:chgData name="Rodney Pitts" userId="deec6785dd0796dc" providerId="LiveId" clId="{2E531C18-461B-421E-A9F2-2DCDD45DE031}" dt="2021-03-10T17:20:09.419" v="2507" actId="14100"/>
          <ac:picMkLst>
            <pc:docMk/>
            <pc:sldMk cId="729181368" sldId="280"/>
            <ac:picMk id="7" creationId="{6EB428A4-DABE-4E96-8117-E3C8BE608E6B}"/>
          </ac:picMkLst>
        </pc:picChg>
      </pc:sldChg>
    </pc:docChg>
  </pc:docChgLst>
  <pc:docChgLst>
    <pc:chgData name="Rodney Pitts" userId="deec6785dd0796dc" providerId="LiveId" clId="{12F44D77-9B33-4E1C-8492-6DC018AE8F33}"/>
    <pc:docChg chg="undo custSel modSld">
      <pc:chgData name="Rodney Pitts" userId="deec6785dd0796dc" providerId="LiveId" clId="{12F44D77-9B33-4E1C-8492-6DC018AE8F33}" dt="2021-03-14T12:03:50.482" v="467" actId="20577"/>
      <pc:docMkLst>
        <pc:docMk/>
      </pc:docMkLst>
      <pc:sldChg chg="modSp">
        <pc:chgData name="Rodney Pitts" userId="deec6785dd0796dc" providerId="LiveId" clId="{12F44D77-9B33-4E1C-8492-6DC018AE8F33}" dt="2021-03-14T11:37:45.447" v="304" actId="20577"/>
        <pc:sldMkLst>
          <pc:docMk/>
          <pc:sldMk cId="1224728961" sldId="275"/>
        </pc:sldMkLst>
        <pc:spChg chg="mod">
          <ac:chgData name="Rodney Pitts" userId="deec6785dd0796dc" providerId="LiveId" clId="{12F44D77-9B33-4E1C-8492-6DC018AE8F33}" dt="2021-03-14T11:37:45.447" v="304" actId="20577"/>
          <ac:spMkLst>
            <pc:docMk/>
            <pc:sldMk cId="1224728961" sldId="275"/>
            <ac:spMk id="3" creationId="{DAF477A2-2201-4854-92CA-30492177BB75}"/>
          </ac:spMkLst>
        </pc:spChg>
      </pc:sldChg>
      <pc:sldChg chg="modSp mod modAnim">
        <pc:chgData name="Rodney Pitts" userId="deec6785dd0796dc" providerId="LiveId" clId="{12F44D77-9B33-4E1C-8492-6DC018AE8F33}" dt="2021-03-14T12:03:50.482" v="467" actId="20577"/>
        <pc:sldMkLst>
          <pc:docMk/>
          <pc:sldMk cId="729181368" sldId="280"/>
        </pc:sldMkLst>
        <pc:spChg chg="mod">
          <ac:chgData name="Rodney Pitts" userId="deec6785dd0796dc" providerId="LiveId" clId="{12F44D77-9B33-4E1C-8492-6DC018AE8F33}" dt="2021-03-14T11:58:32.149" v="422" actId="1076"/>
          <ac:spMkLst>
            <pc:docMk/>
            <pc:sldMk cId="729181368" sldId="280"/>
            <ac:spMk id="2" creationId="{A800405D-AC21-44EF-938A-B57068CD2A74}"/>
          </ac:spMkLst>
        </pc:spChg>
        <pc:spChg chg="mod">
          <ac:chgData name="Rodney Pitts" userId="deec6785dd0796dc" providerId="LiveId" clId="{12F44D77-9B33-4E1C-8492-6DC018AE8F33}" dt="2021-03-14T12:03:50.482" v="467" actId="20577"/>
          <ac:spMkLst>
            <pc:docMk/>
            <pc:sldMk cId="729181368" sldId="280"/>
            <ac:spMk id="3" creationId="{DAF477A2-2201-4854-92CA-30492177BB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D84F4E6-B3B1-40B7-A8C4-2D1683E6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Misconceptions about withdrawal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B81D4B-A7B2-4B11-A131-E1B85DFE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>
            <a:norm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29354-42FD-4993-95D7-7BFECA97E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0" r="12849"/>
          <a:stretch/>
        </p:blipFill>
        <p:spPr>
          <a:xfrm>
            <a:off x="3835153" y="0"/>
            <a:ext cx="8356847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77A2-2201-4854-92CA-30492177B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387" y="757382"/>
            <a:ext cx="7698377" cy="565319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bg2"/>
              </a:buClr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misconception is encouraged by…</a:t>
            </a:r>
            <a:endParaRPr lang="en-US" sz="2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“excommunication”</a:t>
            </a:r>
            <a:endParaRPr lang="en-US" sz="22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Misunderstanding of “cleaning out” and “putting away” of the sin and sinner – 1 Cor. 5:6-7, 13</a:t>
            </a:r>
          </a:p>
          <a:p>
            <a:pPr>
              <a:spcBef>
                <a:spcPts val="1800"/>
              </a:spcBef>
              <a:buClr>
                <a:schemeClr val="bg2"/>
              </a:buClr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misconception because…</a:t>
            </a: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never said to </a:t>
            </a:r>
            <a:r>
              <a:rPr lang="en-US" sz="2200" i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excommunicate</a:t>
            </a: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them, barring them </a:t>
            </a:r>
            <a:r>
              <a:rPr lang="en-US" sz="220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</a:t>
            </a: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assemblies, communion, etc. – Heb. 10:24-25</a:t>
            </a: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does not restrict the erring, but the faithful’s actions toward the erring – 1 Cor. 5:11; 2 Thess. 3:14-15</a:t>
            </a: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r>
              <a:rPr lang="en-US" sz="2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seeks to assure that the local church will be kept pure – 1 Cor. 5:6-7</a:t>
            </a:r>
          </a:p>
          <a:p>
            <a:pPr lvl="1">
              <a:spcBef>
                <a:spcPts val="1800"/>
              </a:spcBef>
              <a:buClr>
                <a:schemeClr val="bg2"/>
              </a:buClr>
            </a:pPr>
            <a:endParaRPr lang="en-US" sz="26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B1BAE-55B1-46B4-981E-2B681C6DBB38}"/>
              </a:ext>
            </a:extLst>
          </p:cNvPr>
          <p:cNvSpPr/>
          <p:nvPr/>
        </p:nvSpPr>
        <p:spPr>
          <a:xfrm>
            <a:off x="0" y="0"/>
            <a:ext cx="383515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DFE8C1-74DC-4167-87F7-F76C0FE0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4" y="943020"/>
            <a:ext cx="3406358" cy="5020174"/>
          </a:xfrm>
        </p:spPr>
        <p:txBody>
          <a:bodyPr/>
          <a:lstStyle/>
          <a:p>
            <a:pPr algn="ctr"/>
            <a:r>
              <a:rPr lang="en-US" b="1" cap="none">
                <a:solidFill>
                  <a:schemeClr val="tx1"/>
                </a:solidFill>
              </a:rPr>
              <a:t>“Withdrawal kicks one out of the church”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8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0405D-AC21-44EF-938A-B57068CD2A74}"/>
              </a:ext>
            </a:extLst>
          </p:cNvPr>
          <p:cNvSpPr/>
          <p:nvPr/>
        </p:nvSpPr>
        <p:spPr>
          <a:xfrm>
            <a:off x="3045493" y="0"/>
            <a:ext cx="9146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77A2-2201-4854-92CA-30492177B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72" y="1610729"/>
            <a:ext cx="8486229" cy="363654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likely comes from a misunderstanding of Paul’s command to “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one to Satan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Cor. 5:3-5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misconception because: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is an 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erring Christian’s 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</a:t>
            </a: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Christ – 5:5; 1 Jn. 1:6-7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is 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fallible</a:t>
            </a:r>
            <a:r>
              <a:rPr lang="en-US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Acts 9:26; 3 Jn. 9-10; Rev. 2:20; 2 Tim. 2:19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8DA88-1449-4814-B4AB-5F13FBD8056F}"/>
              </a:ext>
            </a:extLst>
          </p:cNvPr>
          <p:cNvSpPr/>
          <p:nvPr/>
        </p:nvSpPr>
        <p:spPr>
          <a:xfrm>
            <a:off x="1" y="0"/>
            <a:ext cx="305723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428A4-DABE-4E96-8117-E3C8BE60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</a:blip>
          <a:srcRect t="15730"/>
          <a:stretch/>
        </p:blipFill>
        <p:spPr>
          <a:xfrm>
            <a:off x="-11743" y="10"/>
            <a:ext cx="3057236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DFE8C1-74DC-4167-87F7-F76C0FE0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9" y="1222656"/>
            <a:ext cx="2722766" cy="3990110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“Withdrawal ends one’s fellowship with God” </a:t>
            </a:r>
            <a:endParaRPr lang="en-US" sz="360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181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34CB3-A97C-40D1-8D7D-5211E1C57C0B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Banded</vt:lpstr>
      <vt:lpstr>Misconceptions about withdrawal</vt:lpstr>
      <vt:lpstr>“Withdrawal kicks one out of the church”</vt:lpstr>
      <vt:lpstr>“Withdrawal ends one’s fellowship with God”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Withdrawing from the Unruly</dc:title>
  <dc:creator>Rodney Pitts</dc:creator>
  <cp:revision>1</cp:revision>
  <dcterms:created xsi:type="dcterms:W3CDTF">2021-01-28T22:22:48Z</dcterms:created>
  <dcterms:modified xsi:type="dcterms:W3CDTF">2021-03-14T12:03:57Z</dcterms:modified>
</cp:coreProperties>
</file>