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1" r:id="rId2"/>
  </p:sldMasterIdLst>
  <p:notesMasterIdLst>
    <p:notesMasterId r:id="rId35"/>
  </p:notesMasterIdLst>
  <p:handoutMasterIdLst>
    <p:handoutMasterId r:id="rId36"/>
  </p:handoutMasterIdLst>
  <p:sldIdLst>
    <p:sldId id="257" r:id="rId3"/>
    <p:sldId id="259" r:id="rId4"/>
    <p:sldId id="492" r:id="rId5"/>
    <p:sldId id="409" r:id="rId6"/>
    <p:sldId id="491" r:id="rId7"/>
    <p:sldId id="494" r:id="rId8"/>
    <p:sldId id="460" r:id="rId9"/>
    <p:sldId id="482" r:id="rId10"/>
    <p:sldId id="499" r:id="rId11"/>
    <p:sldId id="483" r:id="rId12"/>
    <p:sldId id="495" r:id="rId13"/>
    <p:sldId id="484" r:id="rId14"/>
    <p:sldId id="485" r:id="rId15"/>
    <p:sldId id="486" r:id="rId16"/>
    <p:sldId id="487" r:id="rId17"/>
    <p:sldId id="477" r:id="rId18"/>
    <p:sldId id="500" r:id="rId19"/>
    <p:sldId id="488" r:id="rId20"/>
    <p:sldId id="478" r:id="rId21"/>
    <p:sldId id="470" r:id="rId22"/>
    <p:sldId id="501" r:id="rId23"/>
    <p:sldId id="299" r:id="rId24"/>
    <p:sldId id="497" r:id="rId25"/>
    <p:sldId id="496" r:id="rId26"/>
    <p:sldId id="301" r:id="rId27"/>
    <p:sldId id="489" r:id="rId28"/>
    <p:sldId id="472" r:id="rId29"/>
    <p:sldId id="490" r:id="rId30"/>
    <p:sldId id="309" r:id="rId31"/>
    <p:sldId id="421" r:id="rId32"/>
    <p:sldId id="416" r:id="rId33"/>
    <p:sldId id="4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Pitts" initials="RP" lastIdx="1" clrIdx="0">
    <p:extLst>
      <p:ext uri="{19B8F6BF-5375-455C-9EA6-DF929625EA0E}">
        <p15:presenceInfo xmlns:p15="http://schemas.microsoft.com/office/powerpoint/2012/main" userId="deec6785dd0796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E87A9-FB24-4D90-AFE2-CB87AC56EEC0}" v="1146" dt="2021-03-07T13:42:21.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52" y="10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Pitts" userId="deec6785dd0796dc" providerId="LiveId" clId="{31D34694-9A9A-489D-8DF0-CA90EF0D20DF}"/>
    <pc:docChg chg="undo custSel addSld modSld sldOrd">
      <pc:chgData name="Rodney Pitts" userId="deec6785dd0796dc" providerId="LiveId" clId="{31D34694-9A9A-489D-8DF0-CA90EF0D20DF}" dt="2021-02-27T15:27:56.443" v="216"/>
      <pc:docMkLst>
        <pc:docMk/>
      </pc:docMkLst>
      <pc:sldChg chg="modSp mod">
        <pc:chgData name="Rodney Pitts" userId="deec6785dd0796dc" providerId="LiveId" clId="{31D34694-9A9A-489D-8DF0-CA90EF0D20DF}" dt="2021-02-27T15:01:04.001" v="199" actId="1076"/>
        <pc:sldMkLst>
          <pc:docMk/>
          <pc:sldMk cId="0" sldId="299"/>
        </pc:sldMkLst>
        <pc:spChg chg="mod">
          <ac:chgData name="Rodney Pitts" userId="deec6785dd0796dc" providerId="LiveId" clId="{31D34694-9A9A-489D-8DF0-CA90EF0D20DF}" dt="2021-02-27T15:01:04.001" v="199" actId="1076"/>
          <ac:spMkLst>
            <pc:docMk/>
            <pc:sldMk cId="0" sldId="299"/>
            <ac:spMk id="572419" creationId="{00000000-0000-0000-0000-000000000000}"/>
          </ac:spMkLst>
        </pc:spChg>
      </pc:sldChg>
      <pc:sldChg chg="modSp mod">
        <pc:chgData name="Rodney Pitts" userId="deec6785dd0796dc" providerId="LiveId" clId="{31D34694-9A9A-489D-8DF0-CA90EF0D20DF}" dt="2021-02-27T15:01:35.489" v="204" actId="14100"/>
        <pc:sldMkLst>
          <pc:docMk/>
          <pc:sldMk cId="0" sldId="301"/>
        </pc:sldMkLst>
        <pc:spChg chg="mod">
          <ac:chgData name="Rodney Pitts" userId="deec6785dd0796dc" providerId="LiveId" clId="{31D34694-9A9A-489D-8DF0-CA90EF0D20DF}" dt="2021-02-27T15:01:35.489" v="204" actId="14100"/>
          <ac:spMkLst>
            <pc:docMk/>
            <pc:sldMk cId="0" sldId="301"/>
            <ac:spMk id="5" creationId="{00000000-0000-0000-0000-000000000000}"/>
          </ac:spMkLst>
        </pc:spChg>
        <pc:spChg chg="mod">
          <ac:chgData name="Rodney Pitts" userId="deec6785dd0796dc" providerId="LiveId" clId="{31D34694-9A9A-489D-8DF0-CA90EF0D20DF}" dt="2021-02-27T15:01:26.057" v="202" actId="14100"/>
          <ac:spMkLst>
            <pc:docMk/>
            <pc:sldMk cId="0" sldId="301"/>
            <ac:spMk id="209922" creationId="{00000000-0000-0000-0000-000000000000}"/>
          </ac:spMkLst>
        </pc:spChg>
        <pc:spChg chg="mod">
          <ac:chgData name="Rodney Pitts" userId="deec6785dd0796dc" providerId="LiveId" clId="{31D34694-9A9A-489D-8DF0-CA90EF0D20DF}" dt="2021-02-27T15:01:23.005" v="201" actId="14100"/>
          <ac:spMkLst>
            <pc:docMk/>
            <pc:sldMk cId="0" sldId="301"/>
            <ac:spMk id="209923" creationId="{00000000-0000-0000-0000-000000000000}"/>
          </ac:spMkLst>
        </pc:spChg>
      </pc:sldChg>
      <pc:sldChg chg="modSp mod">
        <pc:chgData name="Rodney Pitts" userId="deec6785dd0796dc" providerId="LiveId" clId="{31D34694-9A9A-489D-8DF0-CA90EF0D20DF}" dt="2021-02-27T15:27:56.443" v="216"/>
        <pc:sldMkLst>
          <pc:docMk/>
          <pc:sldMk cId="3605801347" sldId="416"/>
        </pc:sldMkLst>
        <pc:spChg chg="mod">
          <ac:chgData name="Rodney Pitts" userId="deec6785dd0796dc" providerId="LiveId" clId="{31D34694-9A9A-489D-8DF0-CA90EF0D20DF}" dt="2021-02-27T15:27:13.220" v="212" actId="1076"/>
          <ac:spMkLst>
            <pc:docMk/>
            <pc:sldMk cId="3605801347" sldId="416"/>
            <ac:spMk id="9" creationId="{B31619F0-AAB8-4CA9-A2F5-77D105B124CA}"/>
          </ac:spMkLst>
        </pc:spChg>
        <pc:spChg chg="mod">
          <ac:chgData name="Rodney Pitts" userId="deec6785dd0796dc" providerId="LiveId" clId="{31D34694-9A9A-489D-8DF0-CA90EF0D20DF}" dt="2021-02-27T15:27:56.443" v="216"/>
          <ac:spMkLst>
            <pc:docMk/>
            <pc:sldMk cId="3605801347" sldId="416"/>
            <ac:spMk id="11" creationId="{8A483C6B-6660-46F8-8C4F-E2C9CE9B8548}"/>
          </ac:spMkLst>
        </pc:spChg>
        <pc:spChg chg="mod">
          <ac:chgData name="Rodney Pitts" userId="deec6785dd0796dc" providerId="LiveId" clId="{31D34694-9A9A-489D-8DF0-CA90EF0D20DF}" dt="2021-02-27T15:26:50.182" v="210" actId="1076"/>
          <ac:spMkLst>
            <pc:docMk/>
            <pc:sldMk cId="3605801347" sldId="416"/>
            <ac:spMk id="17" creationId="{B3413AF8-883A-461A-B0DA-E84B233A065C}"/>
          </ac:spMkLst>
        </pc:spChg>
        <pc:spChg chg="mod">
          <ac:chgData name="Rodney Pitts" userId="deec6785dd0796dc" providerId="LiveId" clId="{31D34694-9A9A-489D-8DF0-CA90EF0D20DF}" dt="2021-02-27T15:27:25.284" v="214" actId="1076"/>
          <ac:spMkLst>
            <pc:docMk/>
            <pc:sldMk cId="3605801347" sldId="416"/>
            <ac:spMk id="570371" creationId="{00000000-0000-0000-0000-000000000000}"/>
          </ac:spMkLst>
        </pc:spChg>
        <pc:spChg chg="mod">
          <ac:chgData name="Rodney Pitts" userId="deec6785dd0796dc" providerId="LiveId" clId="{31D34694-9A9A-489D-8DF0-CA90EF0D20DF}" dt="2021-02-27T15:27:30.471" v="215" actId="1076"/>
          <ac:spMkLst>
            <pc:docMk/>
            <pc:sldMk cId="3605801347" sldId="416"/>
            <ac:spMk id="570372" creationId="{00000000-0000-0000-0000-000000000000}"/>
          </ac:spMkLst>
        </pc:spChg>
        <pc:spChg chg="mod">
          <ac:chgData name="Rodney Pitts" userId="deec6785dd0796dc" providerId="LiveId" clId="{31D34694-9A9A-489D-8DF0-CA90EF0D20DF}" dt="2021-02-27T15:26:56.760" v="211" actId="1076"/>
          <ac:spMkLst>
            <pc:docMk/>
            <pc:sldMk cId="3605801347" sldId="416"/>
            <ac:spMk id="570373" creationId="{00000000-0000-0000-0000-000000000000}"/>
          </ac:spMkLst>
        </pc:spChg>
        <pc:picChg chg="mod">
          <ac:chgData name="Rodney Pitts" userId="deec6785dd0796dc" providerId="LiveId" clId="{31D34694-9A9A-489D-8DF0-CA90EF0D20DF}" dt="2021-02-27T15:27:19.552" v="213" actId="1076"/>
          <ac:picMkLst>
            <pc:docMk/>
            <pc:sldMk cId="3605801347" sldId="416"/>
            <ac:picMk id="570374" creationId="{00000000-0000-0000-0000-000000000000}"/>
          </ac:picMkLst>
        </pc:picChg>
      </pc:sldChg>
      <pc:sldChg chg="modSp mod modAnim">
        <pc:chgData name="Rodney Pitts" userId="deec6785dd0796dc" providerId="LiveId" clId="{31D34694-9A9A-489D-8DF0-CA90EF0D20DF}" dt="2021-02-27T15:25:45.356" v="208"/>
        <pc:sldMkLst>
          <pc:docMk/>
          <pc:sldMk cId="255509117" sldId="472"/>
        </pc:sldMkLst>
        <pc:spChg chg="mod">
          <ac:chgData name="Rodney Pitts" userId="deec6785dd0796dc" providerId="LiveId" clId="{31D34694-9A9A-489D-8DF0-CA90EF0D20DF}" dt="2021-02-27T15:02:02.890" v="206" actId="14100"/>
          <ac:spMkLst>
            <pc:docMk/>
            <pc:sldMk cId="255509117" sldId="472"/>
            <ac:spMk id="3" creationId="{00000000-0000-0000-0000-000000000000}"/>
          </ac:spMkLst>
        </pc:spChg>
      </pc:sldChg>
      <pc:sldChg chg="addSp delSp modSp mod ord delAnim modAnim">
        <pc:chgData name="Rodney Pitts" userId="deec6785dd0796dc" providerId="LiveId" clId="{31D34694-9A9A-489D-8DF0-CA90EF0D20DF}" dt="2021-02-27T14:44:33.922" v="84"/>
        <pc:sldMkLst>
          <pc:docMk/>
          <pc:sldMk cId="0" sldId="482"/>
        </pc:sldMkLst>
        <pc:spChg chg="del">
          <ac:chgData name="Rodney Pitts" userId="deec6785dd0796dc" providerId="LiveId" clId="{31D34694-9A9A-489D-8DF0-CA90EF0D20DF}" dt="2021-02-27T14:29:34.464" v="1" actId="478"/>
          <ac:spMkLst>
            <pc:docMk/>
            <pc:sldMk cId="0" sldId="482"/>
            <ac:spMk id="2" creationId="{00000000-0000-0000-0000-000000000000}"/>
          </ac:spMkLst>
        </pc:spChg>
        <pc:spChg chg="mod">
          <ac:chgData name="Rodney Pitts" userId="deec6785dd0796dc" providerId="LiveId" clId="{31D34694-9A9A-489D-8DF0-CA90EF0D20DF}" dt="2021-02-27T14:43:56.993" v="80" actId="1076"/>
          <ac:spMkLst>
            <pc:docMk/>
            <pc:sldMk cId="0" sldId="482"/>
            <ac:spMk id="4" creationId="{F841FE6C-69CF-42E1-8862-02CF368423C3}"/>
          </ac:spMkLst>
        </pc:spChg>
        <pc:spChg chg="del">
          <ac:chgData name="Rodney Pitts" userId="deec6785dd0796dc" providerId="LiveId" clId="{31D34694-9A9A-489D-8DF0-CA90EF0D20DF}" dt="2021-02-27T14:29:44.534" v="3" actId="478"/>
          <ac:spMkLst>
            <pc:docMk/>
            <pc:sldMk cId="0" sldId="482"/>
            <ac:spMk id="31" creationId="{CE4F9B36-C462-43B6-B5A9-92FD909CC5B8}"/>
          </ac:spMkLst>
        </pc:spChg>
        <pc:spChg chg="del mod topLvl">
          <ac:chgData name="Rodney Pitts" userId="deec6785dd0796dc" providerId="LiveId" clId="{31D34694-9A9A-489D-8DF0-CA90EF0D20DF}" dt="2021-02-27T14:43:09.315" v="69" actId="478"/>
          <ac:spMkLst>
            <pc:docMk/>
            <pc:sldMk cId="0" sldId="482"/>
            <ac:spMk id="474149" creationId="{00000000-0000-0000-0000-000000000000}"/>
          </ac:spMkLst>
        </pc:spChg>
        <pc:spChg chg="mod topLvl">
          <ac:chgData name="Rodney Pitts" userId="deec6785dd0796dc" providerId="LiveId" clId="{31D34694-9A9A-489D-8DF0-CA90EF0D20DF}" dt="2021-02-27T14:31:51.702" v="17" actId="164"/>
          <ac:spMkLst>
            <pc:docMk/>
            <pc:sldMk cId="0" sldId="482"/>
            <ac:spMk id="474150" creationId="{00000000-0000-0000-0000-000000000000}"/>
          </ac:spMkLst>
        </pc:spChg>
        <pc:spChg chg="del mod topLvl">
          <ac:chgData name="Rodney Pitts" userId="deec6785dd0796dc" providerId="LiveId" clId="{31D34694-9A9A-489D-8DF0-CA90EF0D20DF}" dt="2021-02-27T14:43:28.021" v="75" actId="478"/>
          <ac:spMkLst>
            <pc:docMk/>
            <pc:sldMk cId="0" sldId="482"/>
            <ac:spMk id="474151" creationId="{00000000-0000-0000-0000-000000000000}"/>
          </ac:spMkLst>
        </pc:spChg>
        <pc:spChg chg="del mod topLvl">
          <ac:chgData name="Rodney Pitts" userId="deec6785dd0796dc" providerId="LiveId" clId="{31D34694-9A9A-489D-8DF0-CA90EF0D20DF}" dt="2021-02-27T14:43:04.224" v="68" actId="478"/>
          <ac:spMkLst>
            <pc:docMk/>
            <pc:sldMk cId="0" sldId="482"/>
            <ac:spMk id="474157" creationId="{00000000-0000-0000-0000-000000000000}"/>
          </ac:spMkLst>
        </pc:spChg>
        <pc:spChg chg="mod topLvl">
          <ac:chgData name="Rodney Pitts" userId="deec6785dd0796dc" providerId="LiveId" clId="{31D34694-9A9A-489D-8DF0-CA90EF0D20DF}" dt="2021-02-27T14:31:51.702" v="17" actId="164"/>
          <ac:spMkLst>
            <pc:docMk/>
            <pc:sldMk cId="0" sldId="482"/>
            <ac:spMk id="474158" creationId="{00000000-0000-0000-0000-000000000000}"/>
          </ac:spMkLst>
        </pc:spChg>
        <pc:spChg chg="del mod topLvl">
          <ac:chgData name="Rodney Pitts" userId="deec6785dd0796dc" providerId="LiveId" clId="{31D34694-9A9A-489D-8DF0-CA90EF0D20DF}" dt="2021-02-27T14:43:24.262" v="74" actId="478"/>
          <ac:spMkLst>
            <pc:docMk/>
            <pc:sldMk cId="0" sldId="482"/>
            <ac:spMk id="474159" creationId="{00000000-0000-0000-0000-000000000000}"/>
          </ac:spMkLst>
        </pc:spChg>
        <pc:grpChg chg="del">
          <ac:chgData name="Rodney Pitts" userId="deec6785dd0796dc" providerId="LiveId" clId="{31D34694-9A9A-489D-8DF0-CA90EF0D20DF}" dt="2021-02-27T14:31:40.599" v="16" actId="165"/>
          <ac:grpSpMkLst>
            <pc:docMk/>
            <pc:sldMk cId="0" sldId="482"/>
            <ac:grpSpMk id="3" creationId="{00000000-0000-0000-0000-000000000000}"/>
          </ac:grpSpMkLst>
        </pc:grpChg>
        <pc:grpChg chg="add mod">
          <ac:chgData name="Rodney Pitts" userId="deec6785dd0796dc" providerId="LiveId" clId="{31D34694-9A9A-489D-8DF0-CA90EF0D20DF}" dt="2021-02-27T14:41:55.835" v="64" actId="164"/>
          <ac:grpSpMkLst>
            <pc:docMk/>
            <pc:sldMk cId="0" sldId="482"/>
            <ac:grpSpMk id="5" creationId="{0D1DD11D-54BB-4900-8845-7847C8CE0791}"/>
          </ac:grpSpMkLst>
        </pc:grpChg>
        <pc:grpChg chg="add mod">
          <ac:chgData name="Rodney Pitts" userId="deec6785dd0796dc" providerId="LiveId" clId="{31D34694-9A9A-489D-8DF0-CA90EF0D20DF}" dt="2021-02-27T14:32:58.535" v="27" actId="1076"/>
          <ac:grpSpMkLst>
            <pc:docMk/>
            <pc:sldMk cId="0" sldId="482"/>
            <ac:grpSpMk id="6" creationId="{A16B717F-565F-4E5A-87FA-6819E60C396F}"/>
          </ac:grpSpMkLst>
        </pc:grpChg>
        <pc:grpChg chg="add del mod">
          <ac:chgData name="Rodney Pitts" userId="deec6785dd0796dc" providerId="LiveId" clId="{31D34694-9A9A-489D-8DF0-CA90EF0D20DF}" dt="2021-02-27T14:43:19.488" v="73" actId="478"/>
          <ac:grpSpMkLst>
            <pc:docMk/>
            <pc:sldMk cId="0" sldId="482"/>
            <ac:grpSpMk id="7" creationId="{3805B208-47EA-4A39-A095-C712B46495CF}"/>
          </ac:grpSpMkLst>
        </pc:grpChg>
        <pc:grpChg chg="add mod">
          <ac:chgData name="Rodney Pitts" userId="deec6785dd0796dc" providerId="LiveId" clId="{31D34694-9A9A-489D-8DF0-CA90EF0D20DF}" dt="2021-02-27T14:41:55.835" v="64" actId="164"/>
          <ac:grpSpMkLst>
            <pc:docMk/>
            <pc:sldMk cId="0" sldId="482"/>
            <ac:grpSpMk id="8" creationId="{B3E22412-7E52-4803-B3D7-C13C26FB40C6}"/>
          </ac:grpSpMkLst>
        </pc:grpChg>
        <pc:grpChg chg="mod">
          <ac:chgData name="Rodney Pitts" userId="deec6785dd0796dc" providerId="LiveId" clId="{31D34694-9A9A-489D-8DF0-CA90EF0D20DF}" dt="2021-02-27T14:30:51.809" v="13" actId="164"/>
          <ac:grpSpMkLst>
            <pc:docMk/>
            <pc:sldMk cId="0" sldId="482"/>
            <ac:grpSpMk id="27" creationId="{AD330A22-C769-4FA3-8BF3-3333A751DB88}"/>
          </ac:grpSpMkLst>
        </pc:grpChg>
        <pc:picChg chg="mod">
          <ac:chgData name="Rodney Pitts" userId="deec6785dd0796dc" providerId="LiveId" clId="{31D34694-9A9A-489D-8DF0-CA90EF0D20DF}" dt="2021-02-27T14:41:43.347" v="63" actId="1076"/>
          <ac:picMkLst>
            <pc:docMk/>
            <pc:sldMk cId="0" sldId="482"/>
            <ac:picMk id="15" creationId="{65AD9BBD-9E33-460F-9A2A-444CC8A5EC31}"/>
          </ac:picMkLst>
        </pc:picChg>
        <pc:picChg chg="mod">
          <ac:chgData name="Rodney Pitts" userId="deec6785dd0796dc" providerId="LiveId" clId="{31D34694-9A9A-489D-8DF0-CA90EF0D20DF}" dt="2021-02-27T14:32:31.441" v="23" actId="1076"/>
          <ac:picMkLst>
            <pc:docMk/>
            <pc:sldMk cId="0" sldId="482"/>
            <ac:picMk id="21" creationId="{F33FBE47-721C-4AC1-8CD9-AC1E314AB2CA}"/>
          </ac:picMkLst>
        </pc:picChg>
        <pc:picChg chg="add mod">
          <ac:chgData name="Rodney Pitts" userId="deec6785dd0796dc" providerId="LiveId" clId="{31D34694-9A9A-489D-8DF0-CA90EF0D20DF}" dt="2021-02-27T14:41:55.835" v="64" actId="164"/>
          <ac:picMkLst>
            <pc:docMk/>
            <pc:sldMk cId="0" sldId="482"/>
            <ac:picMk id="25" creationId="{CB8BBAEA-6FF2-4ACD-B4E1-31ACBF927ECC}"/>
          </ac:picMkLst>
        </pc:picChg>
        <pc:picChg chg="del">
          <ac:chgData name="Rodney Pitts" userId="deec6785dd0796dc" providerId="LiveId" clId="{31D34694-9A9A-489D-8DF0-CA90EF0D20DF}" dt="2021-02-27T14:29:39.632" v="2" actId="478"/>
          <ac:picMkLst>
            <pc:docMk/>
            <pc:sldMk cId="0" sldId="482"/>
            <ac:picMk id="474156" creationId="{00000000-0000-0000-0000-000000000000}"/>
          </ac:picMkLst>
        </pc:picChg>
        <pc:picChg chg="del mod topLvl">
          <ac:chgData name="Rodney Pitts" userId="deec6785dd0796dc" providerId="LiveId" clId="{31D34694-9A9A-489D-8DF0-CA90EF0D20DF}" dt="2021-02-27T14:43:13.336" v="70" actId="478"/>
          <ac:picMkLst>
            <pc:docMk/>
            <pc:sldMk cId="0" sldId="482"/>
            <ac:picMk id="474164" creationId="{00000000-0000-0000-0000-000000000000}"/>
          </ac:picMkLst>
        </pc:picChg>
        <pc:picChg chg="mod topLvl">
          <ac:chgData name="Rodney Pitts" userId="deec6785dd0796dc" providerId="LiveId" clId="{31D34694-9A9A-489D-8DF0-CA90EF0D20DF}" dt="2021-02-27T14:43:19.488" v="73" actId="478"/>
          <ac:picMkLst>
            <pc:docMk/>
            <pc:sldMk cId="0" sldId="482"/>
            <ac:picMk id="474165" creationId="{00000000-0000-0000-0000-000000000000}"/>
          </ac:picMkLst>
        </pc:picChg>
        <pc:picChg chg="del mod topLvl">
          <ac:chgData name="Rodney Pitts" userId="deec6785dd0796dc" providerId="LiveId" clId="{31D34694-9A9A-489D-8DF0-CA90EF0D20DF}" dt="2021-02-27T14:43:19.488" v="73" actId="478"/>
          <ac:picMkLst>
            <pc:docMk/>
            <pc:sldMk cId="0" sldId="482"/>
            <ac:picMk id="474166" creationId="{00000000-0000-0000-0000-000000000000}"/>
          </ac:picMkLst>
        </pc:picChg>
        <pc:cxnChg chg="add del">
          <ac:chgData name="Rodney Pitts" userId="deec6785dd0796dc" providerId="LiveId" clId="{31D34694-9A9A-489D-8DF0-CA90EF0D20DF}" dt="2021-02-27T14:31:12.057" v="14" actId="478"/>
          <ac:cxnSpMkLst>
            <pc:docMk/>
            <pc:sldMk cId="0" sldId="482"/>
            <ac:cxnSpMk id="18" creationId="{7DED9308-0A00-4E30-AB74-B88792CA7EF0}"/>
          </ac:cxnSpMkLst>
        </pc:cxnChg>
      </pc:sldChg>
      <pc:sldChg chg="addSp modSp mod ord modAnim">
        <pc:chgData name="Rodney Pitts" userId="deec6785dd0796dc" providerId="LiveId" clId="{31D34694-9A9A-489D-8DF0-CA90EF0D20DF}" dt="2021-02-27T14:51:50.992" v="124" actId="1076"/>
        <pc:sldMkLst>
          <pc:docMk/>
          <pc:sldMk cId="4068902425" sldId="483"/>
        </pc:sldMkLst>
        <pc:spChg chg="add mod ord">
          <ac:chgData name="Rodney Pitts" userId="deec6785dd0796dc" providerId="LiveId" clId="{31D34694-9A9A-489D-8DF0-CA90EF0D20DF}" dt="2021-02-27T14:47:34.669" v="101" actId="1076"/>
          <ac:spMkLst>
            <pc:docMk/>
            <pc:sldMk cId="4068902425" sldId="483"/>
            <ac:spMk id="29" creationId="{DEA12D6D-FBFC-458E-B881-721EB4AAADCF}"/>
          </ac:spMkLst>
        </pc:spChg>
        <pc:spChg chg="mod">
          <ac:chgData name="Rodney Pitts" userId="deec6785dd0796dc" providerId="LiveId" clId="{31D34694-9A9A-489D-8DF0-CA90EF0D20DF}" dt="2021-02-27T14:47:39.068" v="102" actId="14100"/>
          <ac:spMkLst>
            <pc:docMk/>
            <pc:sldMk cId="4068902425" sldId="483"/>
            <ac:spMk id="678929" creationId="{00000000-0000-0000-0000-000000000000}"/>
          </ac:spMkLst>
        </pc:spChg>
        <pc:spChg chg="mod">
          <ac:chgData name="Rodney Pitts" userId="deec6785dd0796dc" providerId="LiveId" clId="{31D34694-9A9A-489D-8DF0-CA90EF0D20DF}" dt="2021-02-27T14:47:42.826" v="103" actId="14100"/>
          <ac:spMkLst>
            <pc:docMk/>
            <pc:sldMk cId="4068902425" sldId="483"/>
            <ac:spMk id="678930" creationId="{00000000-0000-0000-0000-000000000000}"/>
          </ac:spMkLst>
        </pc:spChg>
        <pc:spChg chg="mod">
          <ac:chgData name="Rodney Pitts" userId="deec6785dd0796dc" providerId="LiveId" clId="{31D34694-9A9A-489D-8DF0-CA90EF0D20DF}" dt="2021-02-27T14:51:44.250" v="122" actId="1076"/>
          <ac:spMkLst>
            <pc:docMk/>
            <pc:sldMk cId="4068902425" sldId="483"/>
            <ac:spMk id="678936" creationId="{00000000-0000-0000-0000-000000000000}"/>
          </ac:spMkLst>
        </pc:spChg>
        <pc:spChg chg="mod">
          <ac:chgData name="Rodney Pitts" userId="deec6785dd0796dc" providerId="LiveId" clId="{31D34694-9A9A-489D-8DF0-CA90EF0D20DF}" dt="2021-02-27T14:51:38.463" v="121" actId="1076"/>
          <ac:spMkLst>
            <pc:docMk/>
            <pc:sldMk cId="4068902425" sldId="483"/>
            <ac:spMk id="678937" creationId="{00000000-0000-0000-0000-000000000000}"/>
          </ac:spMkLst>
        </pc:spChg>
        <pc:grpChg chg="add mod">
          <ac:chgData name="Rodney Pitts" userId="deec6785dd0796dc" providerId="LiveId" clId="{31D34694-9A9A-489D-8DF0-CA90EF0D20DF}" dt="2021-02-27T14:49:25.620" v="111" actId="164"/>
          <ac:grpSpMkLst>
            <pc:docMk/>
            <pc:sldMk cId="4068902425" sldId="483"/>
            <ac:grpSpMk id="3" creationId="{E142A78C-4A67-4C5B-8D3D-10833273B9B4}"/>
          </ac:grpSpMkLst>
        </pc:grpChg>
        <pc:picChg chg="mod">
          <ac:chgData name="Rodney Pitts" userId="deec6785dd0796dc" providerId="LiveId" clId="{31D34694-9A9A-489D-8DF0-CA90EF0D20DF}" dt="2021-02-27T14:51:50.992" v="124" actId="1076"/>
          <ac:picMkLst>
            <pc:docMk/>
            <pc:sldMk cId="4068902425" sldId="483"/>
            <ac:picMk id="34" creationId="{00000000-0000-0000-0000-000000000000}"/>
          </ac:picMkLst>
        </pc:picChg>
        <pc:picChg chg="mod">
          <ac:chgData name="Rodney Pitts" userId="deec6785dd0796dc" providerId="LiveId" clId="{31D34694-9A9A-489D-8DF0-CA90EF0D20DF}" dt="2021-02-27T14:49:25.620" v="111" actId="164"/>
          <ac:picMkLst>
            <pc:docMk/>
            <pc:sldMk cId="4068902425" sldId="483"/>
            <ac:picMk id="38" creationId="{176CCF83-B201-42EC-B400-3C0BBFDA2049}"/>
          </ac:picMkLst>
        </pc:picChg>
        <pc:picChg chg="mod">
          <ac:chgData name="Rodney Pitts" userId="deec6785dd0796dc" providerId="LiveId" clId="{31D34694-9A9A-489D-8DF0-CA90EF0D20DF}" dt="2021-02-27T14:49:25.620" v="111" actId="164"/>
          <ac:picMkLst>
            <pc:docMk/>
            <pc:sldMk cId="4068902425" sldId="483"/>
            <ac:picMk id="39" creationId="{EC7D729D-87B2-43B5-8848-5F10BDBB9FBB}"/>
          </ac:picMkLst>
        </pc:picChg>
        <pc:picChg chg="mod">
          <ac:chgData name="Rodney Pitts" userId="deec6785dd0796dc" providerId="LiveId" clId="{31D34694-9A9A-489D-8DF0-CA90EF0D20DF}" dt="2021-02-27T14:49:25.620" v="111" actId="164"/>
          <ac:picMkLst>
            <pc:docMk/>
            <pc:sldMk cId="4068902425" sldId="483"/>
            <ac:picMk id="40" creationId="{629B0F09-589F-4B9F-B02C-051328DDADAD}"/>
          </ac:picMkLst>
        </pc:picChg>
      </pc:sldChg>
      <pc:sldChg chg="addSp delSp modSp mod delAnim modAnim">
        <pc:chgData name="Rodney Pitts" userId="deec6785dd0796dc" providerId="LiveId" clId="{31D34694-9A9A-489D-8DF0-CA90EF0D20DF}" dt="2021-02-27T14:59:24.578" v="198" actId="1076"/>
        <pc:sldMkLst>
          <pc:docMk/>
          <pc:sldMk cId="4287670069" sldId="486"/>
        </pc:sldMkLst>
        <pc:spChg chg="add mod">
          <ac:chgData name="Rodney Pitts" userId="deec6785dd0796dc" providerId="LiveId" clId="{31D34694-9A9A-489D-8DF0-CA90EF0D20DF}" dt="2021-02-27T14:58:21.214" v="188" actId="1076"/>
          <ac:spMkLst>
            <pc:docMk/>
            <pc:sldMk cId="4287670069" sldId="486"/>
            <ac:spMk id="5" creationId="{F59571A7-7B8E-4262-B8C7-0881F460BE30}"/>
          </ac:spMkLst>
        </pc:spChg>
        <pc:spChg chg="add mod">
          <ac:chgData name="Rodney Pitts" userId="deec6785dd0796dc" providerId="LiveId" clId="{31D34694-9A9A-489D-8DF0-CA90EF0D20DF}" dt="2021-02-27T14:59:24.578" v="198" actId="1076"/>
          <ac:spMkLst>
            <pc:docMk/>
            <pc:sldMk cId="4287670069" sldId="486"/>
            <ac:spMk id="29" creationId="{16C4BC19-24C8-4BA1-82E1-0AAE34B13740}"/>
          </ac:spMkLst>
        </pc:spChg>
        <pc:spChg chg="mod">
          <ac:chgData name="Rodney Pitts" userId="deec6785dd0796dc" providerId="LiveId" clId="{31D34694-9A9A-489D-8DF0-CA90EF0D20DF}" dt="2021-02-27T14:53:53.542" v="132" actId="1076"/>
          <ac:spMkLst>
            <pc:docMk/>
            <pc:sldMk cId="4287670069" sldId="486"/>
            <ac:spMk id="33" creationId="{00000000-0000-0000-0000-000000000000}"/>
          </ac:spMkLst>
        </pc:spChg>
        <pc:spChg chg="mod">
          <ac:chgData name="Rodney Pitts" userId="deec6785dd0796dc" providerId="LiveId" clId="{31D34694-9A9A-489D-8DF0-CA90EF0D20DF}" dt="2021-02-27T14:54:02.833" v="134" actId="1076"/>
          <ac:spMkLst>
            <pc:docMk/>
            <pc:sldMk cId="4287670069" sldId="486"/>
            <ac:spMk id="678932" creationId="{00000000-0000-0000-0000-000000000000}"/>
          </ac:spMkLst>
        </pc:spChg>
        <pc:picChg chg="add del mod">
          <ac:chgData name="Rodney Pitts" userId="deec6785dd0796dc" providerId="LiveId" clId="{31D34694-9A9A-489D-8DF0-CA90EF0D20DF}" dt="2021-02-27T14:57:53.118" v="169" actId="478"/>
          <ac:picMkLst>
            <pc:docMk/>
            <pc:sldMk cId="4287670069" sldId="486"/>
            <ac:picMk id="4" creationId="{7C55C517-717C-4C09-ACD0-E8F468B80166}"/>
          </ac:picMkLst>
        </pc:picChg>
        <pc:picChg chg="add mod ord">
          <ac:chgData name="Rodney Pitts" userId="deec6785dd0796dc" providerId="LiveId" clId="{31D34694-9A9A-489D-8DF0-CA90EF0D20DF}" dt="2021-02-27T14:54:11.926" v="136" actId="167"/>
          <ac:picMkLst>
            <pc:docMk/>
            <pc:sldMk cId="4287670069" sldId="486"/>
            <ac:picMk id="24" creationId="{963E5976-8DE3-4191-A1BE-6B988EAF6776}"/>
          </ac:picMkLst>
        </pc:picChg>
        <pc:picChg chg="add del mod">
          <ac:chgData name="Rodney Pitts" userId="deec6785dd0796dc" providerId="LiveId" clId="{31D34694-9A9A-489D-8DF0-CA90EF0D20DF}" dt="2021-02-27T14:58:41.165" v="193" actId="478"/>
          <ac:picMkLst>
            <pc:docMk/>
            <pc:sldMk cId="4287670069" sldId="486"/>
            <ac:picMk id="27" creationId="{A4AF7099-5FB7-47C9-9017-E64DD43AFA0A}"/>
          </ac:picMkLst>
        </pc:picChg>
        <pc:picChg chg="mod">
          <ac:chgData name="Rodney Pitts" userId="deec6785dd0796dc" providerId="LiveId" clId="{31D34694-9A9A-489D-8DF0-CA90EF0D20DF}" dt="2021-02-27T14:57:35.036" v="168" actId="1076"/>
          <ac:picMkLst>
            <pc:docMk/>
            <pc:sldMk cId="4287670069" sldId="486"/>
            <ac:picMk id="34" creationId="{00000000-0000-0000-0000-000000000000}"/>
          </ac:picMkLst>
        </pc:picChg>
        <pc:picChg chg="del mod">
          <ac:chgData name="Rodney Pitts" userId="deec6785dd0796dc" providerId="LiveId" clId="{31D34694-9A9A-489D-8DF0-CA90EF0D20DF}" dt="2021-02-27T14:57:10.629" v="162" actId="478"/>
          <ac:picMkLst>
            <pc:docMk/>
            <pc:sldMk cId="4287670069" sldId="486"/>
            <ac:picMk id="36" creationId="{CF08F7A1-323B-4D4E-AE3B-C84CAB69DAEB}"/>
          </ac:picMkLst>
        </pc:picChg>
        <pc:picChg chg="del mod">
          <ac:chgData name="Rodney Pitts" userId="deec6785dd0796dc" providerId="LiveId" clId="{31D34694-9A9A-489D-8DF0-CA90EF0D20DF}" dt="2021-02-27T14:56:12.039" v="154" actId="478"/>
          <ac:picMkLst>
            <pc:docMk/>
            <pc:sldMk cId="4287670069" sldId="486"/>
            <ac:picMk id="37" creationId="{74505F27-A43A-4A01-A18B-E30F3859D896}"/>
          </ac:picMkLst>
        </pc:picChg>
        <pc:picChg chg="mod">
          <ac:chgData name="Rodney Pitts" userId="deec6785dd0796dc" providerId="LiveId" clId="{31D34694-9A9A-489D-8DF0-CA90EF0D20DF}" dt="2021-02-27T14:54:19.602" v="139" actId="1076"/>
          <ac:picMkLst>
            <pc:docMk/>
            <pc:sldMk cId="4287670069" sldId="486"/>
            <ac:picMk id="678941" creationId="{00000000-0000-0000-0000-000000000000}"/>
          </ac:picMkLst>
        </pc:picChg>
      </pc:sldChg>
      <pc:sldChg chg="mod modShow">
        <pc:chgData name="Rodney Pitts" userId="deec6785dd0796dc" providerId="LiveId" clId="{31D34694-9A9A-489D-8DF0-CA90EF0D20DF}" dt="2021-02-27T15:02:23.855" v="207" actId="729"/>
        <pc:sldMkLst>
          <pc:docMk/>
          <pc:sldMk cId="918076971" sldId="489"/>
        </pc:sldMkLst>
      </pc:sldChg>
      <pc:sldChg chg="addSp delSp modSp add ord modAnim">
        <pc:chgData name="Rodney Pitts" userId="deec6785dd0796dc" providerId="LiveId" clId="{31D34694-9A9A-489D-8DF0-CA90EF0D20DF}" dt="2021-02-27T14:46:18.385" v="92"/>
        <pc:sldMkLst>
          <pc:docMk/>
          <pc:sldMk cId="1444693476" sldId="499"/>
        </pc:sldMkLst>
        <pc:spChg chg="mod topLvl">
          <ac:chgData name="Rodney Pitts" userId="deec6785dd0796dc" providerId="LiveId" clId="{31D34694-9A9A-489D-8DF0-CA90EF0D20DF}" dt="2021-02-27T14:35:19.128" v="34" actId="164"/>
          <ac:spMkLst>
            <pc:docMk/>
            <pc:sldMk cId="1444693476" sldId="499"/>
            <ac:spMk id="2" creationId="{00000000-0000-0000-0000-000000000000}"/>
          </ac:spMkLst>
        </pc:spChg>
        <pc:spChg chg="mod">
          <ac:chgData name="Rodney Pitts" userId="deec6785dd0796dc" providerId="LiveId" clId="{31D34694-9A9A-489D-8DF0-CA90EF0D20DF}" dt="2021-02-27T14:35:19.128" v="34" actId="164"/>
          <ac:spMkLst>
            <pc:docMk/>
            <pc:sldMk cId="1444693476" sldId="499"/>
            <ac:spMk id="31" creationId="{CE4F9B36-C462-43B6-B5A9-92FD909CC5B8}"/>
          </ac:spMkLst>
        </pc:spChg>
        <pc:spChg chg="mod topLvl">
          <ac:chgData name="Rodney Pitts" userId="deec6785dd0796dc" providerId="LiveId" clId="{31D34694-9A9A-489D-8DF0-CA90EF0D20DF}" dt="2021-02-27T14:35:19.128" v="34" actId="164"/>
          <ac:spMkLst>
            <pc:docMk/>
            <pc:sldMk cId="1444693476" sldId="499"/>
            <ac:spMk id="474149" creationId="{00000000-0000-0000-0000-000000000000}"/>
          </ac:spMkLst>
        </pc:spChg>
        <pc:spChg chg="mod topLvl">
          <ac:chgData name="Rodney Pitts" userId="deec6785dd0796dc" providerId="LiveId" clId="{31D34694-9A9A-489D-8DF0-CA90EF0D20DF}" dt="2021-02-27T14:35:19.128" v="34" actId="164"/>
          <ac:spMkLst>
            <pc:docMk/>
            <pc:sldMk cId="1444693476" sldId="499"/>
            <ac:spMk id="474150" creationId="{00000000-0000-0000-0000-000000000000}"/>
          </ac:spMkLst>
        </pc:spChg>
        <pc:spChg chg="mod topLvl">
          <ac:chgData name="Rodney Pitts" userId="deec6785dd0796dc" providerId="LiveId" clId="{31D34694-9A9A-489D-8DF0-CA90EF0D20DF}" dt="2021-02-27T14:35:19.128" v="34" actId="164"/>
          <ac:spMkLst>
            <pc:docMk/>
            <pc:sldMk cId="1444693476" sldId="499"/>
            <ac:spMk id="474151" creationId="{00000000-0000-0000-0000-000000000000}"/>
          </ac:spMkLst>
        </pc:spChg>
        <pc:spChg chg="mod topLvl">
          <ac:chgData name="Rodney Pitts" userId="deec6785dd0796dc" providerId="LiveId" clId="{31D34694-9A9A-489D-8DF0-CA90EF0D20DF}" dt="2021-02-27T14:35:19.128" v="34" actId="164"/>
          <ac:spMkLst>
            <pc:docMk/>
            <pc:sldMk cId="1444693476" sldId="499"/>
            <ac:spMk id="474157" creationId="{00000000-0000-0000-0000-000000000000}"/>
          </ac:spMkLst>
        </pc:spChg>
        <pc:spChg chg="mod topLvl">
          <ac:chgData name="Rodney Pitts" userId="deec6785dd0796dc" providerId="LiveId" clId="{31D34694-9A9A-489D-8DF0-CA90EF0D20DF}" dt="2021-02-27T14:35:19.128" v="34" actId="164"/>
          <ac:spMkLst>
            <pc:docMk/>
            <pc:sldMk cId="1444693476" sldId="499"/>
            <ac:spMk id="474158" creationId="{00000000-0000-0000-0000-000000000000}"/>
          </ac:spMkLst>
        </pc:spChg>
        <pc:spChg chg="mod topLvl">
          <ac:chgData name="Rodney Pitts" userId="deec6785dd0796dc" providerId="LiveId" clId="{31D34694-9A9A-489D-8DF0-CA90EF0D20DF}" dt="2021-02-27T14:35:19.128" v="34" actId="164"/>
          <ac:spMkLst>
            <pc:docMk/>
            <pc:sldMk cId="1444693476" sldId="499"/>
            <ac:spMk id="474159" creationId="{00000000-0000-0000-0000-000000000000}"/>
          </ac:spMkLst>
        </pc:spChg>
        <pc:grpChg chg="del">
          <ac:chgData name="Rodney Pitts" userId="deec6785dd0796dc" providerId="LiveId" clId="{31D34694-9A9A-489D-8DF0-CA90EF0D20DF}" dt="2021-02-27T14:34:58.264" v="33" actId="165"/>
          <ac:grpSpMkLst>
            <pc:docMk/>
            <pc:sldMk cId="1444693476" sldId="499"/>
            <ac:grpSpMk id="3" creationId="{00000000-0000-0000-0000-000000000000}"/>
          </ac:grpSpMkLst>
        </pc:grpChg>
        <pc:grpChg chg="add mod">
          <ac:chgData name="Rodney Pitts" userId="deec6785dd0796dc" providerId="LiveId" clId="{31D34694-9A9A-489D-8DF0-CA90EF0D20DF}" dt="2021-02-27T14:35:19.128" v="34" actId="164"/>
          <ac:grpSpMkLst>
            <pc:docMk/>
            <pc:sldMk cId="1444693476" sldId="499"/>
            <ac:grpSpMk id="5" creationId="{DEDF5FA9-8B2E-49EB-81E3-EBB96EEA3FF1}"/>
          </ac:grpSpMkLst>
        </pc:grpChg>
        <pc:grpChg chg="add mod">
          <ac:chgData name="Rodney Pitts" userId="deec6785dd0796dc" providerId="LiveId" clId="{31D34694-9A9A-489D-8DF0-CA90EF0D20DF}" dt="2021-02-27T14:35:37.467" v="35" actId="164"/>
          <ac:grpSpMkLst>
            <pc:docMk/>
            <pc:sldMk cId="1444693476" sldId="499"/>
            <ac:grpSpMk id="6" creationId="{9BC5B737-8BC5-46F9-8590-31F44B8F7254}"/>
          </ac:grpSpMkLst>
        </pc:grpChg>
        <pc:grpChg chg="add mod">
          <ac:chgData name="Rodney Pitts" userId="deec6785dd0796dc" providerId="LiveId" clId="{31D34694-9A9A-489D-8DF0-CA90EF0D20DF}" dt="2021-02-27T14:46:06.338" v="89" actId="164"/>
          <ac:grpSpMkLst>
            <pc:docMk/>
            <pc:sldMk cId="1444693476" sldId="499"/>
            <ac:grpSpMk id="7" creationId="{4FAB0376-CF26-4CA3-BD8A-6E7FB0C08099}"/>
          </ac:grpSpMkLst>
        </pc:grpChg>
        <pc:grpChg chg="mod">
          <ac:chgData name="Rodney Pitts" userId="deec6785dd0796dc" providerId="LiveId" clId="{31D34694-9A9A-489D-8DF0-CA90EF0D20DF}" dt="2021-02-27T14:35:37.467" v="35" actId="164"/>
          <ac:grpSpMkLst>
            <pc:docMk/>
            <pc:sldMk cId="1444693476" sldId="499"/>
            <ac:grpSpMk id="27" creationId="{AD330A22-C769-4FA3-8BF3-3333A751DB88}"/>
          </ac:grpSpMkLst>
        </pc:grpChg>
        <pc:picChg chg="mod">
          <ac:chgData name="Rodney Pitts" userId="deec6785dd0796dc" providerId="LiveId" clId="{31D34694-9A9A-489D-8DF0-CA90EF0D20DF}" dt="2021-02-27T14:35:37.467" v="35" actId="164"/>
          <ac:picMkLst>
            <pc:docMk/>
            <pc:sldMk cId="1444693476" sldId="499"/>
            <ac:picMk id="15" creationId="{65AD9BBD-9E33-460F-9A2A-444CC8A5EC31}"/>
          </ac:picMkLst>
        </pc:picChg>
        <pc:picChg chg="mod topLvl">
          <ac:chgData name="Rodney Pitts" userId="deec6785dd0796dc" providerId="LiveId" clId="{31D34694-9A9A-489D-8DF0-CA90EF0D20DF}" dt="2021-02-27T14:35:19.128" v="34" actId="164"/>
          <ac:picMkLst>
            <pc:docMk/>
            <pc:sldMk cId="1444693476" sldId="499"/>
            <ac:picMk id="474156" creationId="{00000000-0000-0000-0000-000000000000}"/>
          </ac:picMkLst>
        </pc:picChg>
        <pc:picChg chg="mod topLvl">
          <ac:chgData name="Rodney Pitts" userId="deec6785dd0796dc" providerId="LiveId" clId="{31D34694-9A9A-489D-8DF0-CA90EF0D20DF}" dt="2021-02-27T14:46:06.338" v="89" actId="164"/>
          <ac:picMkLst>
            <pc:docMk/>
            <pc:sldMk cId="1444693476" sldId="499"/>
            <ac:picMk id="474164" creationId="{00000000-0000-0000-0000-000000000000}"/>
          </ac:picMkLst>
        </pc:picChg>
        <pc:picChg chg="mod topLvl">
          <ac:chgData name="Rodney Pitts" userId="deec6785dd0796dc" providerId="LiveId" clId="{31D34694-9A9A-489D-8DF0-CA90EF0D20DF}" dt="2021-02-27T14:46:06.338" v="89" actId="164"/>
          <ac:picMkLst>
            <pc:docMk/>
            <pc:sldMk cId="1444693476" sldId="499"/>
            <ac:picMk id="474165" creationId="{00000000-0000-0000-0000-000000000000}"/>
          </ac:picMkLst>
        </pc:picChg>
        <pc:picChg chg="mod topLvl">
          <ac:chgData name="Rodney Pitts" userId="deec6785dd0796dc" providerId="LiveId" clId="{31D34694-9A9A-489D-8DF0-CA90EF0D20DF}" dt="2021-02-27T14:46:06.338" v="89" actId="164"/>
          <ac:picMkLst>
            <pc:docMk/>
            <pc:sldMk cId="1444693476" sldId="499"/>
            <ac:picMk id="474166" creationId="{00000000-0000-0000-0000-000000000000}"/>
          </ac:picMkLst>
        </pc:picChg>
      </pc:sldChg>
    </pc:docChg>
  </pc:docChgLst>
  <pc:docChgLst>
    <pc:chgData name="Rodney Pitts" userId="deec6785dd0796dc" providerId="LiveId" clId="{4D2E87A9-FB24-4D90-AFE2-CB87AC56EEC0}"/>
    <pc:docChg chg="undo custSel addSld modSld sldOrd">
      <pc:chgData name="Rodney Pitts" userId="deec6785dd0796dc" providerId="LiveId" clId="{4D2E87A9-FB24-4D90-AFE2-CB87AC56EEC0}" dt="2021-03-07T13:42:39.519" v="1280" actId="27636"/>
      <pc:docMkLst>
        <pc:docMk/>
      </pc:docMkLst>
      <pc:sldChg chg="modSp modAnim">
        <pc:chgData name="Rodney Pitts" userId="deec6785dd0796dc" providerId="LiveId" clId="{4D2E87A9-FB24-4D90-AFE2-CB87AC56EEC0}" dt="2021-02-27T12:34:29.020" v="45" actId="20577"/>
        <pc:sldMkLst>
          <pc:docMk/>
          <pc:sldMk cId="0" sldId="257"/>
        </pc:sldMkLst>
        <pc:spChg chg="mod">
          <ac:chgData name="Rodney Pitts" userId="deec6785dd0796dc" providerId="LiveId" clId="{4D2E87A9-FB24-4D90-AFE2-CB87AC56EEC0}" dt="2021-02-27T12:31:48.774" v="44" actId="20577"/>
          <ac:spMkLst>
            <pc:docMk/>
            <pc:sldMk cId="0" sldId="257"/>
            <ac:spMk id="2" creationId="{00000000-0000-0000-0000-000000000000}"/>
          </ac:spMkLst>
        </pc:spChg>
        <pc:spChg chg="mod">
          <ac:chgData name="Rodney Pitts" userId="deec6785dd0796dc" providerId="LiveId" clId="{4D2E87A9-FB24-4D90-AFE2-CB87AC56EEC0}" dt="2021-02-27T12:34:29.020" v="45" actId="20577"/>
          <ac:spMkLst>
            <pc:docMk/>
            <pc:sldMk cId="0" sldId="257"/>
            <ac:spMk id="5" creationId="{00000000-0000-0000-0000-000000000000}"/>
          </ac:spMkLst>
        </pc:spChg>
      </pc:sldChg>
      <pc:sldChg chg="modSp ord modAnim">
        <pc:chgData name="Rodney Pitts" userId="deec6785dd0796dc" providerId="LiveId" clId="{4D2E87A9-FB24-4D90-AFE2-CB87AC56EEC0}" dt="2021-03-07T11:47:40.667" v="984" actId="20577"/>
        <pc:sldMkLst>
          <pc:docMk/>
          <pc:sldMk cId="0" sldId="259"/>
        </pc:sldMkLst>
        <pc:spChg chg="mod">
          <ac:chgData name="Rodney Pitts" userId="deec6785dd0796dc" providerId="LiveId" clId="{4D2E87A9-FB24-4D90-AFE2-CB87AC56EEC0}" dt="2021-03-07T11:47:40.667" v="984" actId="20577"/>
          <ac:spMkLst>
            <pc:docMk/>
            <pc:sldMk cId="0" sldId="259"/>
            <ac:spMk id="3074" creationId="{00000000-0000-0000-0000-000000000000}"/>
          </ac:spMkLst>
        </pc:spChg>
      </pc:sldChg>
      <pc:sldChg chg="modSp mod modAnim">
        <pc:chgData name="Rodney Pitts" userId="deec6785dd0796dc" providerId="LiveId" clId="{4D2E87A9-FB24-4D90-AFE2-CB87AC56EEC0}" dt="2021-03-07T13:42:39.519" v="1280" actId="27636"/>
        <pc:sldMkLst>
          <pc:docMk/>
          <pc:sldMk cId="0" sldId="299"/>
        </pc:sldMkLst>
        <pc:spChg chg="mod">
          <ac:chgData name="Rodney Pitts" userId="deec6785dd0796dc" providerId="LiveId" clId="{4D2E87A9-FB24-4D90-AFE2-CB87AC56EEC0}" dt="2021-03-07T13:42:39.519" v="1280" actId="27636"/>
          <ac:spMkLst>
            <pc:docMk/>
            <pc:sldMk cId="0" sldId="299"/>
            <ac:spMk id="572419" creationId="{00000000-0000-0000-0000-000000000000}"/>
          </ac:spMkLst>
        </pc:spChg>
      </pc:sldChg>
      <pc:sldChg chg="modSp">
        <pc:chgData name="Rodney Pitts" userId="deec6785dd0796dc" providerId="LiveId" clId="{4D2E87A9-FB24-4D90-AFE2-CB87AC56EEC0}" dt="2021-03-06T13:21:19.217" v="813" actId="20577"/>
        <pc:sldMkLst>
          <pc:docMk/>
          <pc:sldMk cId="0" sldId="301"/>
        </pc:sldMkLst>
        <pc:spChg chg="mod">
          <ac:chgData name="Rodney Pitts" userId="deec6785dd0796dc" providerId="LiveId" clId="{4D2E87A9-FB24-4D90-AFE2-CB87AC56EEC0}" dt="2021-03-06T13:21:19.217" v="813" actId="20577"/>
          <ac:spMkLst>
            <pc:docMk/>
            <pc:sldMk cId="0" sldId="301"/>
            <ac:spMk id="209923" creationId="{00000000-0000-0000-0000-000000000000}"/>
          </ac:spMkLst>
        </pc:spChg>
      </pc:sldChg>
      <pc:sldChg chg="modSp mod">
        <pc:chgData name="Rodney Pitts" userId="deec6785dd0796dc" providerId="LiveId" clId="{4D2E87A9-FB24-4D90-AFE2-CB87AC56EEC0}" dt="2021-02-28T13:06:22.403" v="505" actId="255"/>
        <pc:sldMkLst>
          <pc:docMk/>
          <pc:sldMk cId="4089199253" sldId="309"/>
        </pc:sldMkLst>
        <pc:spChg chg="mod">
          <ac:chgData name="Rodney Pitts" userId="deec6785dd0796dc" providerId="LiveId" clId="{4D2E87A9-FB24-4D90-AFE2-CB87AC56EEC0}" dt="2021-02-28T13:06:22.403" v="505" actId="255"/>
          <ac:spMkLst>
            <pc:docMk/>
            <pc:sldMk cId="4089199253" sldId="309"/>
            <ac:spMk id="6" creationId="{00000000-0000-0000-0000-000000000000}"/>
          </ac:spMkLst>
        </pc:spChg>
      </pc:sldChg>
      <pc:sldChg chg="addSp modSp mod ord modAnim">
        <pc:chgData name="Rodney Pitts" userId="deec6785dd0796dc" providerId="LiveId" clId="{4D2E87A9-FB24-4D90-AFE2-CB87AC56EEC0}" dt="2021-03-07T11:52:31.274" v="985"/>
        <pc:sldMkLst>
          <pc:docMk/>
          <pc:sldMk cId="0" sldId="409"/>
        </pc:sldMkLst>
        <pc:spChg chg="add mod">
          <ac:chgData name="Rodney Pitts" userId="deec6785dd0796dc" providerId="LiveId" clId="{4D2E87A9-FB24-4D90-AFE2-CB87AC56EEC0}" dt="2021-03-06T13:34:15.237" v="884" actId="164"/>
          <ac:spMkLst>
            <pc:docMk/>
            <pc:sldMk cId="0" sldId="409"/>
            <ac:spMk id="14" creationId="{14580DD3-A033-4CE9-8717-37759EF7F1CB}"/>
          </ac:spMkLst>
        </pc:spChg>
        <pc:spChg chg="add mod">
          <ac:chgData name="Rodney Pitts" userId="deec6785dd0796dc" providerId="LiveId" clId="{4D2E87A9-FB24-4D90-AFE2-CB87AC56EEC0}" dt="2021-03-06T13:34:15.237" v="884" actId="164"/>
          <ac:spMkLst>
            <pc:docMk/>
            <pc:sldMk cId="0" sldId="409"/>
            <ac:spMk id="35" creationId="{E5B11525-D222-41FB-8305-4C07AACB0EB8}"/>
          </ac:spMkLst>
        </pc:spChg>
        <pc:spChg chg="add mod">
          <ac:chgData name="Rodney Pitts" userId="deec6785dd0796dc" providerId="LiveId" clId="{4D2E87A9-FB24-4D90-AFE2-CB87AC56EEC0}" dt="2021-03-06T13:34:15.237" v="884" actId="164"/>
          <ac:spMkLst>
            <pc:docMk/>
            <pc:sldMk cId="0" sldId="409"/>
            <ac:spMk id="36" creationId="{BE17C970-C0E5-4B35-B9B2-5A51968D78F1}"/>
          </ac:spMkLst>
        </pc:spChg>
        <pc:spChg chg="mod">
          <ac:chgData name="Rodney Pitts" userId="deec6785dd0796dc" providerId="LiveId" clId="{4D2E87A9-FB24-4D90-AFE2-CB87AC56EEC0}" dt="2021-03-06T13:36:33.366" v="894" actId="14100"/>
          <ac:spMkLst>
            <pc:docMk/>
            <pc:sldMk cId="0" sldId="409"/>
            <ac:spMk id="45" creationId="{BA09D428-0C4B-41B3-B0C9-AF3C8BB40ECC}"/>
          </ac:spMkLst>
        </pc:spChg>
        <pc:grpChg chg="add mod">
          <ac:chgData name="Rodney Pitts" userId="deec6785dd0796dc" providerId="LiveId" clId="{4D2E87A9-FB24-4D90-AFE2-CB87AC56EEC0}" dt="2021-03-06T13:34:15.237" v="884" actId="164"/>
          <ac:grpSpMkLst>
            <pc:docMk/>
            <pc:sldMk cId="0" sldId="409"/>
            <ac:grpSpMk id="15" creationId="{1F14164E-22C5-4DF1-AB32-81D0ADE9278F}"/>
          </ac:grpSpMkLst>
        </pc:grpChg>
        <pc:grpChg chg="mod">
          <ac:chgData name="Rodney Pitts" userId="deec6785dd0796dc" providerId="LiveId" clId="{4D2E87A9-FB24-4D90-AFE2-CB87AC56EEC0}" dt="2021-03-06T13:36:27.574" v="893" actId="1076"/>
          <ac:grpSpMkLst>
            <pc:docMk/>
            <pc:sldMk cId="0" sldId="409"/>
            <ac:grpSpMk id="46" creationId="{3A654638-701F-41F3-9DFA-23CBDB4C60E2}"/>
          </ac:grpSpMkLst>
        </pc:grpChg>
      </pc:sldChg>
      <pc:sldChg chg="modSp">
        <pc:chgData name="Rodney Pitts" userId="deec6785dd0796dc" providerId="LiveId" clId="{4D2E87A9-FB24-4D90-AFE2-CB87AC56EEC0}" dt="2021-02-28T13:07:50.797" v="509" actId="20577"/>
        <pc:sldMkLst>
          <pc:docMk/>
          <pc:sldMk cId="162462122" sldId="421"/>
        </pc:sldMkLst>
        <pc:spChg chg="mod">
          <ac:chgData name="Rodney Pitts" userId="deec6785dd0796dc" providerId="LiveId" clId="{4D2E87A9-FB24-4D90-AFE2-CB87AC56EEC0}" dt="2021-02-28T13:07:50.797" v="509" actId="20577"/>
          <ac:spMkLst>
            <pc:docMk/>
            <pc:sldMk cId="162462122" sldId="421"/>
            <ac:spMk id="5" creationId="{00000000-0000-0000-0000-000000000000}"/>
          </ac:spMkLst>
        </pc:spChg>
      </pc:sldChg>
      <pc:sldChg chg="modSp mod">
        <pc:chgData name="Rodney Pitts" userId="deec6785dd0796dc" providerId="LiveId" clId="{4D2E87A9-FB24-4D90-AFE2-CB87AC56EEC0}" dt="2021-02-28T12:49:04.149" v="454" actId="27636"/>
        <pc:sldMkLst>
          <pc:docMk/>
          <pc:sldMk cId="1494119638" sldId="470"/>
        </pc:sldMkLst>
        <pc:spChg chg="mod">
          <ac:chgData name="Rodney Pitts" userId="deec6785dd0796dc" providerId="LiveId" clId="{4D2E87A9-FB24-4D90-AFE2-CB87AC56EEC0}" dt="2021-02-28T12:49:04.149" v="454" actId="27636"/>
          <ac:spMkLst>
            <pc:docMk/>
            <pc:sldMk cId="1494119638" sldId="470"/>
            <ac:spMk id="2" creationId="{00000000-0000-0000-0000-000000000000}"/>
          </ac:spMkLst>
        </pc:spChg>
      </pc:sldChg>
      <pc:sldChg chg="modSp mod">
        <pc:chgData name="Rodney Pitts" userId="deec6785dd0796dc" providerId="LiveId" clId="{4D2E87A9-FB24-4D90-AFE2-CB87AC56EEC0}" dt="2021-02-27T13:32:35.354" v="244" actId="20577"/>
        <pc:sldMkLst>
          <pc:docMk/>
          <pc:sldMk cId="646022299" sldId="477"/>
        </pc:sldMkLst>
        <pc:spChg chg="mod">
          <ac:chgData name="Rodney Pitts" userId="deec6785dd0796dc" providerId="LiveId" clId="{4D2E87A9-FB24-4D90-AFE2-CB87AC56EEC0}" dt="2021-02-27T13:32:35.354" v="244" actId="20577"/>
          <ac:spMkLst>
            <pc:docMk/>
            <pc:sldMk cId="646022299" sldId="477"/>
            <ac:spMk id="2" creationId="{00000000-0000-0000-0000-000000000000}"/>
          </ac:spMkLst>
        </pc:spChg>
      </pc:sldChg>
      <pc:sldChg chg="modSp">
        <pc:chgData name="Rodney Pitts" userId="deec6785dd0796dc" providerId="LiveId" clId="{4D2E87A9-FB24-4D90-AFE2-CB87AC56EEC0}" dt="2021-03-07T13:33:04.414" v="1106" actId="20577"/>
        <pc:sldMkLst>
          <pc:docMk/>
          <pc:sldMk cId="24178339" sldId="478"/>
        </pc:sldMkLst>
        <pc:spChg chg="mod">
          <ac:chgData name="Rodney Pitts" userId="deec6785dd0796dc" providerId="LiveId" clId="{4D2E87A9-FB24-4D90-AFE2-CB87AC56EEC0}" dt="2021-03-07T13:33:04.414" v="1106" actId="20577"/>
          <ac:spMkLst>
            <pc:docMk/>
            <pc:sldMk cId="24178339" sldId="478"/>
            <ac:spMk id="3" creationId="{00000000-0000-0000-0000-000000000000}"/>
          </ac:spMkLst>
        </pc:spChg>
      </pc:sldChg>
      <pc:sldChg chg="modSp mod modAnim">
        <pc:chgData name="Rodney Pitts" userId="deec6785dd0796dc" providerId="LiveId" clId="{4D2E87A9-FB24-4D90-AFE2-CB87AC56EEC0}" dt="2021-03-06T13:39:25.423" v="906" actId="1076"/>
        <pc:sldMkLst>
          <pc:docMk/>
          <pc:sldMk cId="0" sldId="482"/>
        </pc:sldMkLst>
        <pc:spChg chg="mod">
          <ac:chgData name="Rodney Pitts" userId="deec6785dd0796dc" providerId="LiveId" clId="{4D2E87A9-FB24-4D90-AFE2-CB87AC56EEC0}" dt="2021-03-06T13:39:25.423" v="906" actId="1076"/>
          <ac:spMkLst>
            <pc:docMk/>
            <pc:sldMk cId="0" sldId="482"/>
            <ac:spMk id="4" creationId="{F841FE6C-69CF-42E1-8862-02CF368423C3}"/>
          </ac:spMkLst>
        </pc:spChg>
        <pc:spChg chg="mod">
          <ac:chgData name="Rodney Pitts" userId="deec6785dd0796dc" providerId="LiveId" clId="{4D2E87A9-FB24-4D90-AFE2-CB87AC56EEC0}" dt="2021-03-06T12:14:37.156" v="563" actId="1076"/>
          <ac:spMkLst>
            <pc:docMk/>
            <pc:sldMk cId="0" sldId="482"/>
            <ac:spMk id="474158" creationId="{00000000-0000-0000-0000-000000000000}"/>
          </ac:spMkLst>
        </pc:spChg>
        <pc:grpChg chg="mod">
          <ac:chgData name="Rodney Pitts" userId="deec6785dd0796dc" providerId="LiveId" clId="{4D2E87A9-FB24-4D90-AFE2-CB87AC56EEC0}" dt="2021-03-06T12:14:32.218" v="562" actId="1076"/>
          <ac:grpSpMkLst>
            <pc:docMk/>
            <pc:sldMk cId="0" sldId="482"/>
            <ac:grpSpMk id="6" creationId="{A16B717F-565F-4E5A-87FA-6819E60C396F}"/>
          </ac:grpSpMkLst>
        </pc:grpChg>
        <pc:grpChg chg="mod">
          <ac:chgData name="Rodney Pitts" userId="deec6785dd0796dc" providerId="LiveId" clId="{4D2E87A9-FB24-4D90-AFE2-CB87AC56EEC0}" dt="2021-02-28T12:20:46.058" v="313" actId="1076"/>
          <ac:grpSpMkLst>
            <pc:docMk/>
            <pc:sldMk cId="0" sldId="482"/>
            <ac:grpSpMk id="8" creationId="{B3E22412-7E52-4803-B3D7-C13C26FB40C6}"/>
          </ac:grpSpMkLst>
        </pc:grpChg>
        <pc:picChg chg="mod">
          <ac:chgData name="Rodney Pitts" userId="deec6785dd0796dc" providerId="LiveId" clId="{4D2E87A9-FB24-4D90-AFE2-CB87AC56EEC0}" dt="2021-02-28T12:18:42.029" v="292" actId="1076"/>
          <ac:picMkLst>
            <pc:docMk/>
            <pc:sldMk cId="0" sldId="482"/>
            <ac:picMk id="21" creationId="{F33FBE47-721C-4AC1-8CD9-AC1E314AB2CA}"/>
          </ac:picMkLst>
        </pc:picChg>
        <pc:picChg chg="mod">
          <ac:chgData name="Rodney Pitts" userId="deec6785dd0796dc" providerId="LiveId" clId="{4D2E87A9-FB24-4D90-AFE2-CB87AC56EEC0}" dt="2021-02-28T12:17:16.947" v="268" actId="1076"/>
          <ac:picMkLst>
            <pc:docMk/>
            <pc:sldMk cId="0" sldId="482"/>
            <ac:picMk id="474165" creationId="{00000000-0000-0000-0000-000000000000}"/>
          </ac:picMkLst>
        </pc:picChg>
      </pc:sldChg>
      <pc:sldChg chg="addSp delSp modSp mod delAnim modAnim">
        <pc:chgData name="Rodney Pitts" userId="deec6785dd0796dc" providerId="LiveId" clId="{4D2E87A9-FB24-4D90-AFE2-CB87AC56EEC0}" dt="2021-03-07T13:13:22.241" v="1034" actId="1076"/>
        <pc:sldMkLst>
          <pc:docMk/>
          <pc:sldMk cId="4068902425" sldId="483"/>
        </pc:sldMkLst>
        <pc:spChg chg="add mod">
          <ac:chgData name="Rodney Pitts" userId="deec6785dd0796dc" providerId="LiveId" clId="{4D2E87A9-FB24-4D90-AFE2-CB87AC56EEC0}" dt="2021-03-06T12:21:45.918" v="577" actId="14100"/>
          <ac:spMkLst>
            <pc:docMk/>
            <pc:sldMk cId="4068902425" sldId="483"/>
            <ac:spMk id="5" creationId="{5A4C7F79-D1F9-412E-BD34-68ADDE1CC0F8}"/>
          </ac:spMkLst>
        </pc:spChg>
        <pc:spChg chg="add del mod">
          <ac:chgData name="Rodney Pitts" userId="deec6785dd0796dc" providerId="LiveId" clId="{4D2E87A9-FB24-4D90-AFE2-CB87AC56EEC0}" dt="2021-03-06T13:45:35.738" v="949" actId="478"/>
          <ac:spMkLst>
            <pc:docMk/>
            <pc:sldMk cId="4068902425" sldId="483"/>
            <ac:spMk id="11" creationId="{7106CE67-2A2F-44B4-AD3B-72B592EBD56D}"/>
          </ac:spMkLst>
        </pc:spChg>
        <pc:spChg chg="mod">
          <ac:chgData name="Rodney Pitts" userId="deec6785dd0796dc" providerId="LiveId" clId="{4D2E87A9-FB24-4D90-AFE2-CB87AC56EEC0}" dt="2021-03-06T13:41:01.673" v="920" actId="164"/>
          <ac:spMkLst>
            <pc:docMk/>
            <pc:sldMk cId="4068902425" sldId="483"/>
            <ac:spMk id="29" creationId="{DEA12D6D-FBFC-458E-B881-721EB4AAADCF}"/>
          </ac:spMkLst>
        </pc:spChg>
        <pc:spChg chg="mod">
          <ac:chgData name="Rodney Pitts" userId="deec6785dd0796dc" providerId="LiveId" clId="{4D2E87A9-FB24-4D90-AFE2-CB87AC56EEC0}" dt="2021-03-06T13:41:01.673" v="920" actId="164"/>
          <ac:spMkLst>
            <pc:docMk/>
            <pc:sldMk cId="4068902425" sldId="483"/>
            <ac:spMk id="33" creationId="{00000000-0000-0000-0000-000000000000}"/>
          </ac:spMkLst>
        </pc:spChg>
        <pc:spChg chg="add mod">
          <ac:chgData name="Rodney Pitts" userId="deec6785dd0796dc" providerId="LiveId" clId="{4D2E87A9-FB24-4D90-AFE2-CB87AC56EEC0}" dt="2021-03-06T13:41:01.673" v="920" actId="164"/>
          <ac:spMkLst>
            <pc:docMk/>
            <pc:sldMk cId="4068902425" sldId="483"/>
            <ac:spMk id="37" creationId="{C971065A-FCAC-4757-B2F1-4637DE299555}"/>
          </ac:spMkLst>
        </pc:spChg>
        <pc:spChg chg="mod">
          <ac:chgData name="Rodney Pitts" userId="deec6785dd0796dc" providerId="LiveId" clId="{4D2E87A9-FB24-4D90-AFE2-CB87AC56EEC0}" dt="2021-03-06T13:40:30.963" v="919" actId="1076"/>
          <ac:spMkLst>
            <pc:docMk/>
            <pc:sldMk cId="4068902425" sldId="483"/>
            <ac:spMk id="678914" creationId="{00000000-0000-0000-0000-000000000000}"/>
          </ac:spMkLst>
        </pc:spChg>
        <pc:spChg chg="mod">
          <ac:chgData name="Rodney Pitts" userId="deec6785dd0796dc" providerId="LiveId" clId="{4D2E87A9-FB24-4D90-AFE2-CB87AC56EEC0}" dt="2021-03-06T13:41:01.673" v="920" actId="164"/>
          <ac:spMkLst>
            <pc:docMk/>
            <pc:sldMk cId="4068902425" sldId="483"/>
            <ac:spMk id="678929" creationId="{00000000-0000-0000-0000-000000000000}"/>
          </ac:spMkLst>
        </pc:spChg>
        <pc:spChg chg="mod">
          <ac:chgData name="Rodney Pitts" userId="deec6785dd0796dc" providerId="LiveId" clId="{4D2E87A9-FB24-4D90-AFE2-CB87AC56EEC0}" dt="2021-03-06T13:41:01.673" v="920" actId="164"/>
          <ac:spMkLst>
            <pc:docMk/>
            <pc:sldMk cId="4068902425" sldId="483"/>
            <ac:spMk id="678930" creationId="{00000000-0000-0000-0000-000000000000}"/>
          </ac:spMkLst>
        </pc:spChg>
        <pc:spChg chg="mod">
          <ac:chgData name="Rodney Pitts" userId="deec6785dd0796dc" providerId="LiveId" clId="{4D2E87A9-FB24-4D90-AFE2-CB87AC56EEC0}" dt="2021-03-06T13:41:01.673" v="920" actId="164"/>
          <ac:spMkLst>
            <pc:docMk/>
            <pc:sldMk cId="4068902425" sldId="483"/>
            <ac:spMk id="678931" creationId="{00000000-0000-0000-0000-000000000000}"/>
          </ac:spMkLst>
        </pc:spChg>
        <pc:spChg chg="mod">
          <ac:chgData name="Rodney Pitts" userId="deec6785dd0796dc" providerId="LiveId" clId="{4D2E87A9-FB24-4D90-AFE2-CB87AC56EEC0}" dt="2021-03-06T13:41:01.673" v="920" actId="164"/>
          <ac:spMkLst>
            <pc:docMk/>
            <pc:sldMk cId="4068902425" sldId="483"/>
            <ac:spMk id="678932" creationId="{00000000-0000-0000-0000-000000000000}"/>
          </ac:spMkLst>
        </pc:spChg>
        <pc:spChg chg="mod">
          <ac:chgData name="Rodney Pitts" userId="deec6785dd0796dc" providerId="LiveId" clId="{4D2E87A9-FB24-4D90-AFE2-CB87AC56EEC0}" dt="2021-03-06T13:41:01.673" v="920" actId="164"/>
          <ac:spMkLst>
            <pc:docMk/>
            <pc:sldMk cId="4068902425" sldId="483"/>
            <ac:spMk id="678936" creationId="{00000000-0000-0000-0000-000000000000}"/>
          </ac:spMkLst>
        </pc:spChg>
        <pc:spChg chg="mod">
          <ac:chgData name="Rodney Pitts" userId="deec6785dd0796dc" providerId="LiveId" clId="{4D2E87A9-FB24-4D90-AFE2-CB87AC56EEC0}" dt="2021-03-06T13:41:01.673" v="920" actId="164"/>
          <ac:spMkLst>
            <pc:docMk/>
            <pc:sldMk cId="4068902425" sldId="483"/>
            <ac:spMk id="678937" creationId="{00000000-0000-0000-0000-000000000000}"/>
          </ac:spMkLst>
        </pc:spChg>
        <pc:spChg chg="mod">
          <ac:chgData name="Rodney Pitts" userId="deec6785dd0796dc" providerId="LiveId" clId="{4D2E87A9-FB24-4D90-AFE2-CB87AC56EEC0}" dt="2021-03-06T13:41:01.673" v="920" actId="164"/>
          <ac:spMkLst>
            <pc:docMk/>
            <pc:sldMk cId="4068902425" sldId="483"/>
            <ac:spMk id="678938" creationId="{00000000-0000-0000-0000-000000000000}"/>
          </ac:spMkLst>
        </pc:spChg>
        <pc:grpChg chg="mod">
          <ac:chgData name="Rodney Pitts" userId="deec6785dd0796dc" providerId="LiveId" clId="{4D2E87A9-FB24-4D90-AFE2-CB87AC56EEC0}" dt="2021-03-06T13:41:01.673" v="920" actId="164"/>
          <ac:grpSpMkLst>
            <pc:docMk/>
            <pc:sldMk cId="4068902425" sldId="483"/>
            <ac:grpSpMk id="3" creationId="{E142A78C-4A67-4C5B-8D3D-10833273B9B4}"/>
          </ac:grpSpMkLst>
        </pc:grpChg>
        <pc:grpChg chg="mod">
          <ac:chgData name="Rodney Pitts" userId="deec6785dd0796dc" providerId="LiveId" clId="{4D2E87A9-FB24-4D90-AFE2-CB87AC56EEC0}" dt="2021-03-06T13:42:13.043" v="931" actId="1076"/>
          <ac:grpSpMkLst>
            <pc:docMk/>
            <pc:sldMk cId="4068902425" sldId="483"/>
            <ac:grpSpMk id="4" creationId="{2265F7E6-8311-4AA6-AEC2-E5128ECDFFE4}"/>
          </ac:grpSpMkLst>
        </pc:grpChg>
        <pc:grpChg chg="add mod">
          <ac:chgData name="Rodney Pitts" userId="deec6785dd0796dc" providerId="LiveId" clId="{4D2E87A9-FB24-4D90-AFE2-CB87AC56EEC0}" dt="2021-03-06T13:41:01.673" v="920" actId="164"/>
          <ac:grpSpMkLst>
            <pc:docMk/>
            <pc:sldMk cId="4068902425" sldId="483"/>
            <ac:grpSpMk id="6" creationId="{A8941A7A-7D0F-43B9-BA82-8282AE213867}"/>
          </ac:grpSpMkLst>
        </pc:grpChg>
        <pc:picChg chg="add del mod">
          <ac:chgData name="Rodney Pitts" userId="deec6785dd0796dc" providerId="LiveId" clId="{4D2E87A9-FB24-4D90-AFE2-CB87AC56EEC0}" dt="2021-03-06T13:43:59.126" v="938" actId="931"/>
          <ac:picMkLst>
            <pc:docMk/>
            <pc:sldMk cId="4068902425" sldId="483"/>
            <ac:picMk id="8" creationId="{EB95C02C-6F33-463D-949C-F5355851F12C}"/>
          </ac:picMkLst>
        </pc:picChg>
        <pc:picChg chg="add del mod">
          <ac:chgData name="Rodney Pitts" userId="deec6785dd0796dc" providerId="LiveId" clId="{4D2E87A9-FB24-4D90-AFE2-CB87AC56EEC0}" dt="2021-03-07T13:13:13.502" v="1032" actId="478"/>
          <ac:picMkLst>
            <pc:docMk/>
            <pc:sldMk cId="4068902425" sldId="483"/>
            <ac:picMk id="10" creationId="{2FFA8905-8055-4544-A461-A0CDB9F11410}"/>
          </ac:picMkLst>
        </pc:picChg>
        <pc:picChg chg="del mod">
          <ac:chgData name="Rodney Pitts" userId="deec6785dd0796dc" providerId="LiveId" clId="{4D2E87A9-FB24-4D90-AFE2-CB87AC56EEC0}" dt="2021-03-06T13:45:48.228" v="951" actId="478"/>
          <ac:picMkLst>
            <pc:docMk/>
            <pc:sldMk cId="4068902425" sldId="483"/>
            <ac:picMk id="34" creationId="{00000000-0000-0000-0000-000000000000}"/>
          </ac:picMkLst>
        </pc:picChg>
        <pc:picChg chg="add mod">
          <ac:chgData name="Rodney Pitts" userId="deec6785dd0796dc" providerId="LiveId" clId="{4D2E87A9-FB24-4D90-AFE2-CB87AC56EEC0}" dt="2021-03-07T13:13:22.241" v="1034" actId="1076"/>
          <ac:picMkLst>
            <pc:docMk/>
            <pc:sldMk cId="4068902425" sldId="483"/>
            <ac:picMk id="34" creationId="{C6E6F056-ED5F-4029-A917-08E770115F42}"/>
          </ac:picMkLst>
        </pc:picChg>
        <pc:picChg chg="mod">
          <ac:chgData name="Rodney Pitts" userId="deec6785dd0796dc" providerId="LiveId" clId="{4D2E87A9-FB24-4D90-AFE2-CB87AC56EEC0}" dt="2021-03-06T13:41:01.673" v="920" actId="164"/>
          <ac:picMkLst>
            <pc:docMk/>
            <pc:sldMk cId="4068902425" sldId="483"/>
            <ac:picMk id="678941" creationId="{00000000-0000-0000-0000-000000000000}"/>
          </ac:picMkLst>
        </pc:picChg>
        <pc:picChg chg="mod">
          <ac:chgData name="Rodney Pitts" userId="deec6785dd0796dc" providerId="LiveId" clId="{4D2E87A9-FB24-4D90-AFE2-CB87AC56EEC0}" dt="2021-03-06T13:41:01.673" v="920" actId="164"/>
          <ac:picMkLst>
            <pc:docMk/>
            <pc:sldMk cId="4068902425" sldId="483"/>
            <ac:picMk id="678945" creationId="{00000000-0000-0000-0000-000000000000}"/>
          </ac:picMkLst>
        </pc:picChg>
        <pc:picChg chg="mod">
          <ac:chgData name="Rodney Pitts" userId="deec6785dd0796dc" providerId="LiveId" clId="{4D2E87A9-FB24-4D90-AFE2-CB87AC56EEC0}" dt="2021-03-06T13:41:01.673" v="920" actId="164"/>
          <ac:picMkLst>
            <pc:docMk/>
            <pc:sldMk cId="4068902425" sldId="483"/>
            <ac:picMk id="678946" creationId="{00000000-0000-0000-0000-000000000000}"/>
          </ac:picMkLst>
        </pc:picChg>
        <pc:picChg chg="mod">
          <ac:chgData name="Rodney Pitts" userId="deec6785dd0796dc" providerId="LiveId" clId="{4D2E87A9-FB24-4D90-AFE2-CB87AC56EEC0}" dt="2021-03-06T13:41:01.673" v="920" actId="164"/>
          <ac:picMkLst>
            <pc:docMk/>
            <pc:sldMk cId="4068902425" sldId="483"/>
            <ac:picMk id="678947" creationId="{00000000-0000-0000-0000-000000000000}"/>
          </ac:picMkLst>
        </pc:picChg>
      </pc:sldChg>
      <pc:sldChg chg="addSp delSp modSp mod delAnim modAnim">
        <pc:chgData name="Rodney Pitts" userId="deec6785dd0796dc" providerId="LiveId" clId="{4D2E87A9-FB24-4D90-AFE2-CB87AC56EEC0}" dt="2021-03-07T13:15:46.378" v="1047"/>
        <pc:sldMkLst>
          <pc:docMk/>
          <pc:sldMk cId="0" sldId="484"/>
        </pc:sldMkLst>
        <pc:spChg chg="add mod">
          <ac:chgData name="Rodney Pitts" userId="deec6785dd0796dc" providerId="LiveId" clId="{4D2E87A9-FB24-4D90-AFE2-CB87AC56EEC0}" dt="2021-03-07T13:14:51.817" v="1045" actId="1076"/>
          <ac:spMkLst>
            <pc:docMk/>
            <pc:sldMk cId="0" sldId="484"/>
            <ac:spMk id="2" creationId="{CD26D29E-0349-4963-AC87-94CDE0258F5D}"/>
          </ac:spMkLst>
        </pc:spChg>
        <pc:spChg chg="mod">
          <ac:chgData name="Rodney Pitts" userId="deec6785dd0796dc" providerId="LiveId" clId="{4D2E87A9-FB24-4D90-AFE2-CB87AC56EEC0}" dt="2021-03-06T12:28:56.768" v="621" actId="14100"/>
          <ac:spMkLst>
            <pc:docMk/>
            <pc:sldMk cId="0" sldId="484"/>
            <ac:spMk id="475162" creationId="{00000000-0000-0000-0000-000000000000}"/>
          </ac:spMkLst>
        </pc:spChg>
        <pc:spChg chg="mod">
          <ac:chgData name="Rodney Pitts" userId="deec6785dd0796dc" providerId="LiveId" clId="{4D2E87A9-FB24-4D90-AFE2-CB87AC56EEC0}" dt="2021-03-06T12:28:50.956" v="619" actId="14100"/>
          <ac:spMkLst>
            <pc:docMk/>
            <pc:sldMk cId="0" sldId="484"/>
            <ac:spMk id="475163" creationId="{00000000-0000-0000-0000-000000000000}"/>
          </ac:spMkLst>
        </pc:spChg>
        <pc:spChg chg="mod">
          <ac:chgData name="Rodney Pitts" userId="deec6785dd0796dc" providerId="LiveId" clId="{4D2E87A9-FB24-4D90-AFE2-CB87AC56EEC0}" dt="2021-03-06T12:28:36.690" v="617" actId="14100"/>
          <ac:spMkLst>
            <pc:docMk/>
            <pc:sldMk cId="0" sldId="484"/>
            <ac:spMk id="475164" creationId="{00000000-0000-0000-0000-000000000000}"/>
          </ac:spMkLst>
        </pc:spChg>
        <pc:grpChg chg="mod">
          <ac:chgData name="Rodney Pitts" userId="deec6785dd0796dc" providerId="LiveId" clId="{4D2E87A9-FB24-4D90-AFE2-CB87AC56EEC0}" dt="2021-03-07T13:11:50.262" v="1020" actId="1076"/>
          <ac:grpSpMkLst>
            <pc:docMk/>
            <pc:sldMk cId="0" sldId="484"/>
            <ac:grpSpMk id="4" creationId="{00000000-0000-0000-0000-000000000000}"/>
          </ac:grpSpMkLst>
        </pc:grpChg>
        <pc:grpChg chg="mod">
          <ac:chgData name="Rodney Pitts" userId="deec6785dd0796dc" providerId="LiveId" clId="{4D2E87A9-FB24-4D90-AFE2-CB87AC56EEC0}" dt="2021-03-07T13:11:37.893" v="1017" actId="1076"/>
          <ac:grpSpMkLst>
            <pc:docMk/>
            <pc:sldMk cId="0" sldId="484"/>
            <ac:grpSpMk id="18" creationId="{005DA226-49A0-4CDD-8C6E-287273CF18A0}"/>
          </ac:grpSpMkLst>
        </pc:grpChg>
        <pc:picChg chg="add mod">
          <ac:chgData name="Rodney Pitts" userId="deec6785dd0796dc" providerId="LiveId" clId="{4D2E87A9-FB24-4D90-AFE2-CB87AC56EEC0}" dt="2021-03-07T13:14:55.378" v="1046" actId="1076"/>
          <ac:picMkLst>
            <pc:docMk/>
            <pc:sldMk cId="0" sldId="484"/>
            <ac:picMk id="5" creationId="{B6D2D202-348E-470A-8A9C-5D11F6124B8E}"/>
          </ac:picMkLst>
        </pc:picChg>
        <pc:picChg chg="add del mod">
          <ac:chgData name="Rodney Pitts" userId="deec6785dd0796dc" providerId="LiveId" clId="{4D2E87A9-FB24-4D90-AFE2-CB87AC56EEC0}" dt="2021-03-07T13:12:23.453" v="1024" actId="478"/>
          <ac:picMkLst>
            <pc:docMk/>
            <pc:sldMk cId="0" sldId="484"/>
            <ac:picMk id="24" creationId="{648C0732-B519-44FC-9439-7033249F0E92}"/>
          </ac:picMkLst>
        </pc:picChg>
        <pc:picChg chg="del mod">
          <ac:chgData name="Rodney Pitts" userId="deec6785dd0796dc" providerId="LiveId" clId="{4D2E87A9-FB24-4D90-AFE2-CB87AC56EEC0}" dt="2021-03-06T13:46:13.924" v="955" actId="478"/>
          <ac:picMkLst>
            <pc:docMk/>
            <pc:sldMk cId="0" sldId="484"/>
            <ac:picMk id="357381" creationId="{00000000-0000-0000-0000-000000000000}"/>
          </ac:picMkLst>
        </pc:picChg>
      </pc:sldChg>
      <pc:sldChg chg="modSp mod">
        <pc:chgData name="Rodney Pitts" userId="deec6785dd0796dc" providerId="LiveId" clId="{4D2E87A9-FB24-4D90-AFE2-CB87AC56EEC0}" dt="2021-03-07T13:21:02.397" v="1100" actId="1076"/>
        <pc:sldMkLst>
          <pc:docMk/>
          <pc:sldMk cId="1056508298" sldId="485"/>
        </pc:sldMkLst>
        <pc:spChg chg="mod">
          <ac:chgData name="Rodney Pitts" userId="deec6785dd0796dc" providerId="LiveId" clId="{4D2E87A9-FB24-4D90-AFE2-CB87AC56EEC0}" dt="2021-03-07T13:21:02.397" v="1100" actId="1076"/>
          <ac:spMkLst>
            <pc:docMk/>
            <pc:sldMk cId="1056508298" sldId="485"/>
            <ac:spMk id="5" creationId="{07C4C7BC-63D2-4DB9-B659-4BE50986DC46}"/>
          </ac:spMkLst>
        </pc:spChg>
        <pc:spChg chg="mod">
          <ac:chgData name="Rodney Pitts" userId="deec6785dd0796dc" providerId="LiveId" clId="{4D2E87A9-FB24-4D90-AFE2-CB87AC56EEC0}" dt="2021-03-07T13:20:26.672" v="1077" actId="14100"/>
          <ac:spMkLst>
            <pc:docMk/>
            <pc:sldMk cId="1056508298" sldId="485"/>
            <ac:spMk id="7" creationId="{0CF2854A-956E-4215-8293-1548CD2E73A7}"/>
          </ac:spMkLst>
        </pc:spChg>
        <pc:spChg chg="mod">
          <ac:chgData name="Rodney Pitts" userId="deec6785dd0796dc" providerId="LiveId" clId="{4D2E87A9-FB24-4D90-AFE2-CB87AC56EEC0}" dt="2021-03-07T13:19:48.572" v="1065" actId="1076"/>
          <ac:spMkLst>
            <pc:docMk/>
            <pc:sldMk cId="1056508298" sldId="485"/>
            <ac:spMk id="475138" creationId="{00000000-0000-0000-0000-000000000000}"/>
          </ac:spMkLst>
        </pc:spChg>
        <pc:grpChg chg="mod">
          <ac:chgData name="Rodney Pitts" userId="deec6785dd0796dc" providerId="LiveId" clId="{4D2E87A9-FB24-4D90-AFE2-CB87AC56EEC0}" dt="2021-03-07T13:18:12.301" v="1052" actId="1076"/>
          <ac:grpSpMkLst>
            <pc:docMk/>
            <pc:sldMk cId="1056508298" sldId="485"/>
            <ac:grpSpMk id="12" creationId="{99AC009E-CD51-43CD-8D2E-A530F8A4CA0D}"/>
          </ac:grpSpMkLst>
        </pc:grpChg>
        <pc:grpChg chg="mod">
          <ac:chgData name="Rodney Pitts" userId="deec6785dd0796dc" providerId="LiveId" clId="{4D2E87A9-FB24-4D90-AFE2-CB87AC56EEC0}" dt="2021-03-07T13:19:41.309" v="1064" actId="1076"/>
          <ac:grpSpMkLst>
            <pc:docMk/>
            <pc:sldMk cId="1056508298" sldId="485"/>
            <ac:grpSpMk id="13" creationId="{85FC0BEA-DE7A-4952-A1C1-741452BEFF32}"/>
          </ac:grpSpMkLst>
        </pc:grpChg>
      </pc:sldChg>
      <pc:sldChg chg="addSp delSp modSp mod delAnim modAnim">
        <pc:chgData name="Rodney Pitts" userId="deec6785dd0796dc" providerId="LiveId" clId="{4D2E87A9-FB24-4D90-AFE2-CB87AC56EEC0}" dt="2021-03-07T13:23:45.350" v="1103" actId="1076"/>
        <pc:sldMkLst>
          <pc:docMk/>
          <pc:sldMk cId="4287670069" sldId="486"/>
        </pc:sldMkLst>
        <pc:spChg chg="mod ord">
          <ac:chgData name="Rodney Pitts" userId="deec6785dd0796dc" providerId="LiveId" clId="{4D2E87A9-FB24-4D90-AFE2-CB87AC56EEC0}" dt="2021-03-06T13:47:42.321" v="967" actId="164"/>
          <ac:spMkLst>
            <pc:docMk/>
            <pc:sldMk cId="4287670069" sldId="486"/>
            <ac:spMk id="29" creationId="{16C4BC19-24C8-4BA1-82E1-0AAE34B13740}"/>
          </ac:spMkLst>
        </pc:spChg>
        <pc:spChg chg="mod">
          <ac:chgData name="Rodney Pitts" userId="deec6785dd0796dc" providerId="LiveId" clId="{4D2E87A9-FB24-4D90-AFE2-CB87AC56EEC0}" dt="2021-03-06T13:47:42.321" v="967" actId="164"/>
          <ac:spMkLst>
            <pc:docMk/>
            <pc:sldMk cId="4287670069" sldId="486"/>
            <ac:spMk id="33" creationId="{00000000-0000-0000-0000-000000000000}"/>
          </ac:spMkLst>
        </pc:spChg>
        <pc:spChg chg="mod">
          <ac:chgData name="Rodney Pitts" userId="deec6785dd0796dc" providerId="LiveId" clId="{4D2E87A9-FB24-4D90-AFE2-CB87AC56EEC0}" dt="2021-03-06T13:47:42.321" v="967" actId="164"/>
          <ac:spMkLst>
            <pc:docMk/>
            <pc:sldMk cId="4287670069" sldId="486"/>
            <ac:spMk id="678929" creationId="{00000000-0000-0000-0000-000000000000}"/>
          </ac:spMkLst>
        </pc:spChg>
        <pc:spChg chg="mod">
          <ac:chgData name="Rodney Pitts" userId="deec6785dd0796dc" providerId="LiveId" clId="{4D2E87A9-FB24-4D90-AFE2-CB87AC56EEC0}" dt="2021-03-06T13:47:42.321" v="967" actId="164"/>
          <ac:spMkLst>
            <pc:docMk/>
            <pc:sldMk cId="4287670069" sldId="486"/>
            <ac:spMk id="678930" creationId="{00000000-0000-0000-0000-000000000000}"/>
          </ac:spMkLst>
        </pc:spChg>
        <pc:spChg chg="mod">
          <ac:chgData name="Rodney Pitts" userId="deec6785dd0796dc" providerId="LiveId" clId="{4D2E87A9-FB24-4D90-AFE2-CB87AC56EEC0}" dt="2021-03-06T13:47:42.321" v="967" actId="164"/>
          <ac:spMkLst>
            <pc:docMk/>
            <pc:sldMk cId="4287670069" sldId="486"/>
            <ac:spMk id="678931" creationId="{00000000-0000-0000-0000-000000000000}"/>
          </ac:spMkLst>
        </pc:spChg>
        <pc:spChg chg="mod">
          <ac:chgData name="Rodney Pitts" userId="deec6785dd0796dc" providerId="LiveId" clId="{4D2E87A9-FB24-4D90-AFE2-CB87AC56EEC0}" dt="2021-03-06T13:47:42.321" v="967" actId="164"/>
          <ac:spMkLst>
            <pc:docMk/>
            <pc:sldMk cId="4287670069" sldId="486"/>
            <ac:spMk id="678932" creationId="{00000000-0000-0000-0000-000000000000}"/>
          </ac:spMkLst>
        </pc:spChg>
        <pc:spChg chg="mod">
          <ac:chgData name="Rodney Pitts" userId="deec6785dd0796dc" providerId="LiveId" clId="{4D2E87A9-FB24-4D90-AFE2-CB87AC56EEC0}" dt="2021-03-06T13:47:42.321" v="967" actId="164"/>
          <ac:spMkLst>
            <pc:docMk/>
            <pc:sldMk cId="4287670069" sldId="486"/>
            <ac:spMk id="678936" creationId="{00000000-0000-0000-0000-000000000000}"/>
          </ac:spMkLst>
        </pc:spChg>
        <pc:spChg chg="mod">
          <ac:chgData name="Rodney Pitts" userId="deec6785dd0796dc" providerId="LiveId" clId="{4D2E87A9-FB24-4D90-AFE2-CB87AC56EEC0}" dt="2021-03-06T13:47:42.321" v="967" actId="164"/>
          <ac:spMkLst>
            <pc:docMk/>
            <pc:sldMk cId="4287670069" sldId="486"/>
            <ac:spMk id="678937" creationId="{00000000-0000-0000-0000-000000000000}"/>
          </ac:spMkLst>
        </pc:spChg>
        <pc:spChg chg="mod">
          <ac:chgData name="Rodney Pitts" userId="deec6785dd0796dc" providerId="LiveId" clId="{4D2E87A9-FB24-4D90-AFE2-CB87AC56EEC0}" dt="2021-03-06T13:47:42.321" v="967" actId="164"/>
          <ac:spMkLst>
            <pc:docMk/>
            <pc:sldMk cId="4287670069" sldId="486"/>
            <ac:spMk id="678938" creationId="{00000000-0000-0000-0000-000000000000}"/>
          </ac:spMkLst>
        </pc:spChg>
        <pc:grpChg chg="add mod">
          <ac:chgData name="Rodney Pitts" userId="deec6785dd0796dc" providerId="LiveId" clId="{4D2E87A9-FB24-4D90-AFE2-CB87AC56EEC0}" dt="2021-03-06T13:47:42.321" v="967" actId="164"/>
          <ac:grpSpMkLst>
            <pc:docMk/>
            <pc:sldMk cId="4287670069" sldId="486"/>
            <ac:grpSpMk id="3" creationId="{CD5C3E71-9606-437B-B24A-1D255B2DDEC7}"/>
          </ac:grpSpMkLst>
        </pc:grpChg>
        <pc:picChg chg="mod">
          <ac:chgData name="Rodney Pitts" userId="deec6785dd0796dc" providerId="LiveId" clId="{4D2E87A9-FB24-4D90-AFE2-CB87AC56EEC0}" dt="2021-03-06T13:47:42.321" v="967" actId="164"/>
          <ac:picMkLst>
            <pc:docMk/>
            <pc:sldMk cId="4287670069" sldId="486"/>
            <ac:picMk id="24" creationId="{963E5976-8DE3-4191-A1BE-6B988EAF6776}"/>
          </ac:picMkLst>
        </pc:picChg>
        <pc:picChg chg="add del mod">
          <ac:chgData name="Rodney Pitts" userId="deec6785dd0796dc" providerId="LiveId" clId="{4D2E87A9-FB24-4D90-AFE2-CB87AC56EEC0}" dt="2021-03-07T13:23:39.093" v="1101" actId="478"/>
          <ac:picMkLst>
            <pc:docMk/>
            <pc:sldMk cId="4287670069" sldId="486"/>
            <ac:picMk id="25" creationId="{0C7CFA12-944F-436A-A736-E453EB308271}"/>
          </ac:picMkLst>
        </pc:picChg>
        <pc:picChg chg="add mod">
          <ac:chgData name="Rodney Pitts" userId="deec6785dd0796dc" providerId="LiveId" clId="{4D2E87A9-FB24-4D90-AFE2-CB87AC56EEC0}" dt="2021-03-07T13:23:45.350" v="1103" actId="1076"/>
          <ac:picMkLst>
            <pc:docMk/>
            <pc:sldMk cId="4287670069" sldId="486"/>
            <ac:picMk id="26" creationId="{DF980912-621B-40B5-9CF4-E810314CAAA0}"/>
          </ac:picMkLst>
        </pc:picChg>
        <pc:picChg chg="del mod">
          <ac:chgData name="Rodney Pitts" userId="deec6785dd0796dc" providerId="LiveId" clId="{4D2E87A9-FB24-4D90-AFE2-CB87AC56EEC0}" dt="2021-03-06T13:46:52.751" v="962" actId="478"/>
          <ac:picMkLst>
            <pc:docMk/>
            <pc:sldMk cId="4287670069" sldId="486"/>
            <ac:picMk id="34" creationId="{00000000-0000-0000-0000-000000000000}"/>
          </ac:picMkLst>
        </pc:picChg>
        <pc:picChg chg="mod">
          <ac:chgData name="Rodney Pitts" userId="deec6785dd0796dc" providerId="LiveId" clId="{4D2E87A9-FB24-4D90-AFE2-CB87AC56EEC0}" dt="2021-03-06T13:47:42.321" v="967" actId="164"/>
          <ac:picMkLst>
            <pc:docMk/>
            <pc:sldMk cId="4287670069" sldId="486"/>
            <ac:picMk id="678941" creationId="{00000000-0000-0000-0000-000000000000}"/>
          </ac:picMkLst>
        </pc:picChg>
        <pc:picChg chg="mod">
          <ac:chgData name="Rodney Pitts" userId="deec6785dd0796dc" providerId="LiveId" clId="{4D2E87A9-FB24-4D90-AFE2-CB87AC56EEC0}" dt="2021-03-06T13:48:24.997" v="971" actId="1076"/>
          <ac:picMkLst>
            <pc:docMk/>
            <pc:sldMk cId="4287670069" sldId="486"/>
            <ac:picMk id="678942" creationId="{00000000-0000-0000-0000-000000000000}"/>
          </ac:picMkLst>
        </pc:picChg>
        <pc:picChg chg="mod">
          <ac:chgData name="Rodney Pitts" userId="deec6785dd0796dc" providerId="LiveId" clId="{4D2E87A9-FB24-4D90-AFE2-CB87AC56EEC0}" dt="2021-03-06T13:47:42.321" v="967" actId="164"/>
          <ac:picMkLst>
            <pc:docMk/>
            <pc:sldMk cId="4287670069" sldId="486"/>
            <ac:picMk id="678945" creationId="{00000000-0000-0000-0000-000000000000}"/>
          </ac:picMkLst>
        </pc:picChg>
        <pc:picChg chg="mod">
          <ac:chgData name="Rodney Pitts" userId="deec6785dd0796dc" providerId="LiveId" clId="{4D2E87A9-FB24-4D90-AFE2-CB87AC56EEC0}" dt="2021-03-06T13:47:42.321" v="967" actId="164"/>
          <ac:picMkLst>
            <pc:docMk/>
            <pc:sldMk cId="4287670069" sldId="486"/>
            <ac:picMk id="678946" creationId="{00000000-0000-0000-0000-000000000000}"/>
          </ac:picMkLst>
        </pc:picChg>
        <pc:picChg chg="mod">
          <ac:chgData name="Rodney Pitts" userId="deec6785dd0796dc" providerId="LiveId" clId="{4D2E87A9-FB24-4D90-AFE2-CB87AC56EEC0}" dt="2021-03-06T13:47:42.321" v="967" actId="164"/>
          <ac:picMkLst>
            <pc:docMk/>
            <pc:sldMk cId="4287670069" sldId="486"/>
            <ac:picMk id="678947" creationId="{00000000-0000-0000-0000-000000000000}"/>
          </ac:picMkLst>
        </pc:picChg>
      </pc:sldChg>
      <pc:sldChg chg="modSp">
        <pc:chgData name="Rodney Pitts" userId="deec6785dd0796dc" providerId="LiveId" clId="{4D2E87A9-FB24-4D90-AFE2-CB87AC56EEC0}" dt="2021-03-07T12:31:48.936" v="1014" actId="20577"/>
        <pc:sldMkLst>
          <pc:docMk/>
          <pc:sldMk cId="724616904" sldId="487"/>
        </pc:sldMkLst>
        <pc:spChg chg="mod">
          <ac:chgData name="Rodney Pitts" userId="deec6785dd0796dc" providerId="LiveId" clId="{4D2E87A9-FB24-4D90-AFE2-CB87AC56EEC0}" dt="2021-03-07T12:31:48.936" v="1014" actId="20577"/>
          <ac:spMkLst>
            <pc:docMk/>
            <pc:sldMk cId="724616904" sldId="487"/>
            <ac:spMk id="2" creationId="{00000000-0000-0000-0000-000000000000}"/>
          </ac:spMkLst>
        </pc:spChg>
      </pc:sldChg>
      <pc:sldChg chg="addSp modSp mod modAnim">
        <pc:chgData name="Rodney Pitts" userId="deec6785dd0796dc" providerId="LiveId" clId="{4D2E87A9-FB24-4D90-AFE2-CB87AC56EEC0}" dt="2021-03-07T13:25:11.276" v="1104"/>
        <pc:sldMkLst>
          <pc:docMk/>
          <pc:sldMk cId="2511654348" sldId="488"/>
        </pc:sldMkLst>
        <pc:spChg chg="add mod">
          <ac:chgData name="Rodney Pitts" userId="deec6785dd0796dc" providerId="LiveId" clId="{4D2E87A9-FB24-4D90-AFE2-CB87AC56EEC0}" dt="2021-03-06T13:01:48.400" v="720" actId="164"/>
          <ac:spMkLst>
            <pc:docMk/>
            <pc:sldMk cId="2511654348" sldId="488"/>
            <ac:spMk id="2" creationId="{D13A63BC-7CDA-4C1B-AF5F-C92A74D4F96A}"/>
          </ac:spMkLst>
        </pc:spChg>
        <pc:spChg chg="add mod">
          <ac:chgData name="Rodney Pitts" userId="deec6785dd0796dc" providerId="LiveId" clId="{4D2E87A9-FB24-4D90-AFE2-CB87AC56EEC0}" dt="2021-03-06T13:01:48.400" v="720" actId="164"/>
          <ac:spMkLst>
            <pc:docMk/>
            <pc:sldMk cId="2511654348" sldId="488"/>
            <ac:spMk id="7" creationId="{DC70A180-0E5B-4187-9B36-49942E21609B}"/>
          </ac:spMkLst>
        </pc:spChg>
        <pc:spChg chg="add mod">
          <ac:chgData name="Rodney Pitts" userId="deec6785dd0796dc" providerId="LiveId" clId="{4D2E87A9-FB24-4D90-AFE2-CB87AC56EEC0}" dt="2021-03-06T13:01:48.400" v="720" actId="164"/>
          <ac:spMkLst>
            <pc:docMk/>
            <pc:sldMk cId="2511654348" sldId="488"/>
            <ac:spMk id="9" creationId="{A320E0C4-005A-44E1-B53C-83FDA3F09557}"/>
          </ac:spMkLst>
        </pc:spChg>
        <pc:spChg chg="add mod">
          <ac:chgData name="Rodney Pitts" userId="deec6785dd0796dc" providerId="LiveId" clId="{4D2E87A9-FB24-4D90-AFE2-CB87AC56EEC0}" dt="2021-03-06T13:50:16.096" v="976" actId="1076"/>
          <ac:spMkLst>
            <pc:docMk/>
            <pc:sldMk cId="2511654348" sldId="488"/>
            <ac:spMk id="19" creationId="{A9F1848F-02B6-4DE7-90D7-8AA829A1324D}"/>
          </ac:spMkLst>
        </pc:spChg>
        <pc:spChg chg="mod">
          <ac:chgData name="Rodney Pitts" userId="deec6785dd0796dc" providerId="LiveId" clId="{4D2E87A9-FB24-4D90-AFE2-CB87AC56EEC0}" dt="2021-03-06T12:57:15.364" v="662" actId="113"/>
          <ac:spMkLst>
            <pc:docMk/>
            <pc:sldMk cId="2511654348" sldId="488"/>
            <ac:spMk id="475138" creationId="{00000000-0000-0000-0000-000000000000}"/>
          </ac:spMkLst>
        </pc:spChg>
        <pc:spChg chg="mod">
          <ac:chgData name="Rodney Pitts" userId="deec6785dd0796dc" providerId="LiveId" clId="{4D2E87A9-FB24-4D90-AFE2-CB87AC56EEC0}" dt="2021-03-06T13:07:02.119" v="739" actId="1076"/>
          <ac:spMkLst>
            <pc:docMk/>
            <pc:sldMk cId="2511654348" sldId="488"/>
            <ac:spMk id="475156" creationId="{00000000-0000-0000-0000-000000000000}"/>
          </ac:spMkLst>
        </pc:spChg>
        <pc:grpChg chg="add mod">
          <ac:chgData name="Rodney Pitts" userId="deec6785dd0796dc" providerId="LiveId" clId="{4D2E87A9-FB24-4D90-AFE2-CB87AC56EEC0}" dt="2021-03-06T13:50:12.568" v="975" actId="1076"/>
          <ac:grpSpMkLst>
            <pc:docMk/>
            <pc:sldMk cId="2511654348" sldId="488"/>
            <ac:grpSpMk id="10" creationId="{B0411527-E248-4916-B946-DCC1D2AFACCD}"/>
          </ac:grpSpMkLst>
        </pc:grpChg>
        <pc:grpChg chg="mod">
          <ac:chgData name="Rodney Pitts" userId="deec6785dd0796dc" providerId="LiveId" clId="{4D2E87A9-FB24-4D90-AFE2-CB87AC56EEC0}" dt="2021-03-06T13:03:08.638" v="733" actId="1076"/>
          <ac:grpSpMkLst>
            <pc:docMk/>
            <pc:sldMk cId="2511654348" sldId="488"/>
            <ac:grpSpMk id="26" creationId="{7AB4D5B5-9AFA-4052-A326-36CDFC8C98AF}"/>
          </ac:grpSpMkLst>
        </pc:grpChg>
        <pc:grpChg chg="mod">
          <ac:chgData name="Rodney Pitts" userId="deec6785dd0796dc" providerId="LiveId" clId="{4D2E87A9-FB24-4D90-AFE2-CB87AC56EEC0}" dt="2021-03-06T13:03:18.948" v="735" actId="1076"/>
          <ac:grpSpMkLst>
            <pc:docMk/>
            <pc:sldMk cId="2511654348" sldId="488"/>
            <ac:grpSpMk id="475136" creationId="{28B69DA2-D09D-4BA9-830D-8ED52D6DEC2D}"/>
          </ac:grpSpMkLst>
        </pc:grpChg>
        <pc:grpChg chg="mod">
          <ac:chgData name="Rodney Pitts" userId="deec6785dd0796dc" providerId="LiveId" clId="{4D2E87A9-FB24-4D90-AFE2-CB87AC56EEC0}" dt="2021-03-06T13:03:14.590" v="734" actId="1076"/>
          <ac:grpSpMkLst>
            <pc:docMk/>
            <pc:sldMk cId="2511654348" sldId="488"/>
            <ac:grpSpMk id="475137" creationId="{CAB1715C-3119-4A86-A564-83DAFDE131DB}"/>
          </ac:grpSpMkLst>
        </pc:grpChg>
        <pc:picChg chg="mod">
          <ac:chgData name="Rodney Pitts" userId="deec6785dd0796dc" providerId="LiveId" clId="{4D2E87A9-FB24-4D90-AFE2-CB87AC56EEC0}" dt="2021-03-06T13:02:53.338" v="729" actId="1076"/>
          <ac:picMkLst>
            <pc:docMk/>
            <pc:sldMk cId="2511654348" sldId="488"/>
            <ac:picMk id="27" creationId="{00000000-0000-0000-0000-000000000000}"/>
          </ac:picMkLst>
        </pc:picChg>
        <pc:cxnChg chg="add mod">
          <ac:chgData name="Rodney Pitts" userId="deec6785dd0796dc" providerId="LiveId" clId="{4D2E87A9-FB24-4D90-AFE2-CB87AC56EEC0}" dt="2021-03-06T13:01:48.400" v="720" actId="164"/>
          <ac:cxnSpMkLst>
            <pc:docMk/>
            <pc:sldMk cId="2511654348" sldId="488"/>
            <ac:cxnSpMk id="5" creationId="{FCB2E276-95F9-45F9-8797-D15A47AADA22}"/>
          </ac:cxnSpMkLst>
        </pc:cxnChg>
      </pc:sldChg>
      <pc:sldChg chg="modSp mod">
        <pc:chgData name="Rodney Pitts" userId="deec6785dd0796dc" providerId="LiveId" clId="{4D2E87A9-FB24-4D90-AFE2-CB87AC56EEC0}" dt="2021-03-07T12:06:57.328" v="994" actId="1076"/>
        <pc:sldMkLst>
          <pc:docMk/>
          <pc:sldMk cId="0" sldId="491"/>
        </pc:sldMkLst>
        <pc:spChg chg="mod">
          <ac:chgData name="Rodney Pitts" userId="deec6785dd0796dc" providerId="LiveId" clId="{4D2E87A9-FB24-4D90-AFE2-CB87AC56EEC0}" dt="2021-03-07T12:06:57.328" v="994" actId="1076"/>
          <ac:spMkLst>
            <pc:docMk/>
            <pc:sldMk cId="0" sldId="491"/>
            <ac:spMk id="2" creationId="{00000000-0000-0000-0000-000000000000}"/>
          </ac:spMkLst>
        </pc:spChg>
      </pc:sldChg>
      <pc:sldChg chg="modSp ord modAnim">
        <pc:chgData name="Rodney Pitts" userId="deec6785dd0796dc" providerId="LiveId" clId="{4D2E87A9-FB24-4D90-AFE2-CB87AC56EEC0}" dt="2021-02-27T12:27:06.454" v="19" actId="113"/>
        <pc:sldMkLst>
          <pc:docMk/>
          <pc:sldMk cId="3537241353" sldId="492"/>
        </pc:sldMkLst>
        <pc:spChg chg="mod">
          <ac:chgData name="Rodney Pitts" userId="deec6785dd0796dc" providerId="LiveId" clId="{4D2E87A9-FB24-4D90-AFE2-CB87AC56EEC0}" dt="2021-02-27T12:27:06.454" v="19" actId="113"/>
          <ac:spMkLst>
            <pc:docMk/>
            <pc:sldMk cId="3537241353" sldId="492"/>
            <ac:spMk id="2" creationId="{00000000-0000-0000-0000-000000000000}"/>
          </ac:spMkLst>
        </pc:spChg>
        <pc:spChg chg="mod">
          <ac:chgData name="Rodney Pitts" userId="deec6785dd0796dc" providerId="LiveId" clId="{4D2E87A9-FB24-4D90-AFE2-CB87AC56EEC0}" dt="2021-02-27T12:26:42.808" v="16" actId="20577"/>
          <ac:spMkLst>
            <pc:docMk/>
            <pc:sldMk cId="3537241353" sldId="492"/>
            <ac:spMk id="6" creationId="{7DC134CB-1556-4EC8-9F81-C0B807CD36A0}"/>
          </ac:spMkLst>
        </pc:spChg>
      </pc:sldChg>
      <pc:sldChg chg="modSp mod modAnim">
        <pc:chgData name="Rodney Pitts" userId="deec6785dd0796dc" providerId="LiveId" clId="{4D2E87A9-FB24-4D90-AFE2-CB87AC56EEC0}" dt="2021-03-07T12:07:08.889" v="996" actId="1076"/>
        <pc:sldMkLst>
          <pc:docMk/>
          <pc:sldMk cId="556357051" sldId="494"/>
        </pc:sldMkLst>
        <pc:spChg chg="mod">
          <ac:chgData name="Rodney Pitts" userId="deec6785dd0796dc" providerId="LiveId" clId="{4D2E87A9-FB24-4D90-AFE2-CB87AC56EEC0}" dt="2021-03-07T12:07:08.889" v="996" actId="1076"/>
          <ac:spMkLst>
            <pc:docMk/>
            <pc:sldMk cId="556357051" sldId="494"/>
            <ac:spMk id="2" creationId="{00000000-0000-0000-0000-000000000000}"/>
          </ac:spMkLst>
        </pc:spChg>
        <pc:spChg chg="mod">
          <ac:chgData name="Rodney Pitts" userId="deec6785dd0796dc" providerId="LiveId" clId="{4D2E87A9-FB24-4D90-AFE2-CB87AC56EEC0}" dt="2021-03-07T12:07:04.138" v="995" actId="14100"/>
          <ac:spMkLst>
            <pc:docMk/>
            <pc:sldMk cId="556357051" sldId="494"/>
            <ac:spMk id="3" creationId="{00000000-0000-0000-0000-000000000000}"/>
          </ac:spMkLst>
        </pc:spChg>
      </pc:sldChg>
      <pc:sldChg chg="modSp">
        <pc:chgData name="Rodney Pitts" userId="deec6785dd0796dc" providerId="LiveId" clId="{4D2E87A9-FB24-4D90-AFE2-CB87AC56EEC0}" dt="2021-02-28T12:50:33.135" v="472" actId="20577"/>
        <pc:sldMkLst>
          <pc:docMk/>
          <pc:sldMk cId="2635012388" sldId="496"/>
        </pc:sldMkLst>
        <pc:spChg chg="mod">
          <ac:chgData name="Rodney Pitts" userId="deec6785dd0796dc" providerId="LiveId" clId="{4D2E87A9-FB24-4D90-AFE2-CB87AC56EEC0}" dt="2021-02-28T12:50:33.135" v="472" actId="20577"/>
          <ac:spMkLst>
            <pc:docMk/>
            <pc:sldMk cId="2635012388" sldId="496"/>
            <ac:spMk id="572419" creationId="{00000000-0000-0000-0000-000000000000}"/>
          </ac:spMkLst>
        </pc:spChg>
      </pc:sldChg>
      <pc:sldChg chg="modAnim">
        <pc:chgData name="Rodney Pitts" userId="deec6785dd0796dc" providerId="LiveId" clId="{4D2E87A9-FB24-4D90-AFE2-CB87AC56EEC0}" dt="2021-02-27T14:08:51.324" v="265"/>
        <pc:sldMkLst>
          <pc:docMk/>
          <pc:sldMk cId="4080023205" sldId="497"/>
        </pc:sldMkLst>
      </pc:sldChg>
      <pc:sldChg chg="mod modShow">
        <pc:chgData name="Rodney Pitts" userId="deec6785dd0796dc" providerId="LiveId" clId="{4D2E87A9-FB24-4D90-AFE2-CB87AC56EEC0}" dt="2021-03-06T13:25:49.922" v="814" actId="729"/>
        <pc:sldMkLst>
          <pc:docMk/>
          <pc:sldMk cId="4066620160" sldId="498"/>
        </pc:sldMkLst>
      </pc:sldChg>
      <pc:sldChg chg="addSp modSp mod modAnim">
        <pc:chgData name="Rodney Pitts" userId="deec6785dd0796dc" providerId="LiveId" clId="{4D2E87A9-FB24-4D90-AFE2-CB87AC56EEC0}" dt="2021-03-06T13:40:08.375" v="916" actId="1076"/>
        <pc:sldMkLst>
          <pc:docMk/>
          <pc:sldMk cId="1444693476" sldId="499"/>
        </pc:sldMkLst>
        <pc:spChg chg="mod">
          <ac:chgData name="Rodney Pitts" userId="deec6785dd0796dc" providerId="LiveId" clId="{4D2E87A9-FB24-4D90-AFE2-CB87AC56EEC0}" dt="2021-03-06T13:40:08.375" v="916" actId="1076"/>
          <ac:spMkLst>
            <pc:docMk/>
            <pc:sldMk cId="1444693476" sldId="499"/>
            <ac:spMk id="4" creationId="{F841FE6C-69CF-42E1-8862-02CF368423C3}"/>
          </ac:spMkLst>
        </pc:spChg>
        <pc:grpChg chg="mod">
          <ac:chgData name="Rodney Pitts" userId="deec6785dd0796dc" providerId="LiveId" clId="{4D2E87A9-FB24-4D90-AFE2-CB87AC56EEC0}" dt="2021-02-28T12:21:27.051" v="326" actId="1076"/>
          <ac:grpSpMkLst>
            <pc:docMk/>
            <pc:sldMk cId="1444693476" sldId="499"/>
            <ac:grpSpMk id="6" creationId="{9BC5B737-8BC5-46F9-8590-31F44B8F7254}"/>
          </ac:grpSpMkLst>
        </pc:grpChg>
        <pc:picChg chg="mod">
          <ac:chgData name="Rodney Pitts" userId="deec6785dd0796dc" providerId="LiveId" clId="{4D2E87A9-FB24-4D90-AFE2-CB87AC56EEC0}" dt="2021-02-28T12:21:39.846" v="329" actId="1076"/>
          <ac:picMkLst>
            <pc:docMk/>
            <pc:sldMk cId="1444693476" sldId="499"/>
            <ac:picMk id="15" creationId="{65AD9BBD-9E33-460F-9A2A-444CC8A5EC31}"/>
          </ac:picMkLst>
        </pc:picChg>
        <pc:picChg chg="add mod">
          <ac:chgData name="Rodney Pitts" userId="deec6785dd0796dc" providerId="LiveId" clId="{4D2E87A9-FB24-4D90-AFE2-CB87AC56EEC0}" dt="2021-02-28T12:21:44.023" v="330" actId="1076"/>
          <ac:picMkLst>
            <pc:docMk/>
            <pc:sldMk cId="1444693476" sldId="499"/>
            <ac:picMk id="24" creationId="{5BD4F04E-9D16-4D60-87B2-657343C0A47F}"/>
          </ac:picMkLst>
        </pc:picChg>
      </pc:sldChg>
      <pc:sldChg chg="addSp delSp modSp mod delAnim modAnim modShow">
        <pc:chgData name="Rodney Pitts" userId="deec6785dd0796dc" providerId="LiveId" clId="{4D2E87A9-FB24-4D90-AFE2-CB87AC56EEC0}" dt="2021-03-07T12:35:51.916" v="1015" actId="729"/>
        <pc:sldMkLst>
          <pc:docMk/>
          <pc:sldMk cId="3129370569" sldId="500"/>
        </pc:sldMkLst>
        <pc:spChg chg="mod topLvl">
          <ac:chgData name="Rodney Pitts" userId="deec6785dd0796dc" providerId="LiveId" clId="{4D2E87A9-FB24-4D90-AFE2-CB87AC56EEC0}" dt="2021-02-28T13:19:51.268" v="538" actId="164"/>
          <ac:spMkLst>
            <pc:docMk/>
            <pc:sldMk cId="3129370569" sldId="500"/>
            <ac:spMk id="4" creationId="{F841FE6C-69CF-42E1-8862-02CF368423C3}"/>
          </ac:spMkLst>
        </pc:spChg>
        <pc:spChg chg="mod">
          <ac:chgData name="Rodney Pitts" userId="deec6785dd0796dc" providerId="LiveId" clId="{4D2E87A9-FB24-4D90-AFE2-CB87AC56EEC0}" dt="2021-02-28T13:20:34.261" v="558" actId="20577"/>
          <ac:spMkLst>
            <pc:docMk/>
            <pc:sldMk cId="3129370569" sldId="500"/>
            <ac:spMk id="474114" creationId="{00000000-0000-0000-0000-000000000000}"/>
          </ac:spMkLst>
        </pc:spChg>
        <pc:spChg chg="del mod topLvl">
          <ac:chgData name="Rodney Pitts" userId="deec6785dd0796dc" providerId="LiveId" clId="{4D2E87A9-FB24-4D90-AFE2-CB87AC56EEC0}" dt="2021-02-28T13:19:03.445" v="532" actId="478"/>
          <ac:spMkLst>
            <pc:docMk/>
            <pc:sldMk cId="3129370569" sldId="500"/>
            <ac:spMk id="474150" creationId="{00000000-0000-0000-0000-000000000000}"/>
          </ac:spMkLst>
        </pc:spChg>
        <pc:spChg chg="mod topLvl">
          <ac:chgData name="Rodney Pitts" userId="deec6785dd0796dc" providerId="LiveId" clId="{4D2E87A9-FB24-4D90-AFE2-CB87AC56EEC0}" dt="2021-02-28T13:19:51.268" v="538" actId="164"/>
          <ac:spMkLst>
            <pc:docMk/>
            <pc:sldMk cId="3129370569" sldId="500"/>
            <ac:spMk id="474158" creationId="{00000000-0000-0000-0000-000000000000}"/>
          </ac:spMkLst>
        </pc:spChg>
        <pc:grpChg chg="add mod">
          <ac:chgData name="Rodney Pitts" userId="deec6785dd0796dc" providerId="LiveId" clId="{4D2E87A9-FB24-4D90-AFE2-CB87AC56EEC0}" dt="2021-02-28T13:20:21.626" v="541" actId="1076"/>
          <ac:grpSpMkLst>
            <pc:docMk/>
            <pc:sldMk cId="3129370569" sldId="500"/>
            <ac:grpSpMk id="2" creationId="{74E0FEB5-E874-4F3D-AC94-898FDCCB0F03}"/>
          </ac:grpSpMkLst>
        </pc:grpChg>
        <pc:grpChg chg="del mod topLvl">
          <ac:chgData name="Rodney Pitts" userId="deec6785dd0796dc" providerId="LiveId" clId="{4D2E87A9-FB24-4D90-AFE2-CB87AC56EEC0}" dt="2021-02-28T13:17:58.966" v="517" actId="478"/>
          <ac:grpSpMkLst>
            <pc:docMk/>
            <pc:sldMk cId="3129370569" sldId="500"/>
            <ac:grpSpMk id="5" creationId="{0D1DD11D-54BB-4900-8845-7847C8CE0791}"/>
          </ac:grpSpMkLst>
        </pc:grpChg>
        <pc:grpChg chg="del mod">
          <ac:chgData name="Rodney Pitts" userId="deec6785dd0796dc" providerId="LiveId" clId="{4D2E87A9-FB24-4D90-AFE2-CB87AC56EEC0}" dt="2021-02-28T13:19:03.445" v="532" actId="478"/>
          <ac:grpSpMkLst>
            <pc:docMk/>
            <pc:sldMk cId="3129370569" sldId="500"/>
            <ac:grpSpMk id="6" creationId="{A16B717F-565F-4E5A-87FA-6819E60C396F}"/>
          </ac:grpSpMkLst>
        </pc:grpChg>
        <pc:grpChg chg="del mod">
          <ac:chgData name="Rodney Pitts" userId="deec6785dd0796dc" providerId="LiveId" clId="{4D2E87A9-FB24-4D90-AFE2-CB87AC56EEC0}" dt="2021-02-28T13:17:55.078" v="515" actId="478"/>
          <ac:grpSpMkLst>
            <pc:docMk/>
            <pc:sldMk cId="3129370569" sldId="500"/>
            <ac:grpSpMk id="8" creationId="{B3E22412-7E52-4803-B3D7-C13C26FB40C6}"/>
          </ac:grpSpMkLst>
        </pc:grpChg>
        <pc:grpChg chg="del">
          <ac:chgData name="Rodney Pitts" userId="deec6785dd0796dc" providerId="LiveId" clId="{4D2E87A9-FB24-4D90-AFE2-CB87AC56EEC0}" dt="2021-02-28T13:17:49.834" v="514" actId="478"/>
          <ac:grpSpMkLst>
            <pc:docMk/>
            <pc:sldMk cId="3129370569" sldId="500"/>
            <ac:grpSpMk id="27" creationId="{AD330A22-C769-4FA3-8BF3-3333A751DB88}"/>
          </ac:grpSpMkLst>
        </pc:grpChg>
        <pc:picChg chg="del topLvl">
          <ac:chgData name="Rodney Pitts" userId="deec6785dd0796dc" providerId="LiveId" clId="{4D2E87A9-FB24-4D90-AFE2-CB87AC56EEC0}" dt="2021-02-28T13:17:58.966" v="517" actId="478"/>
          <ac:picMkLst>
            <pc:docMk/>
            <pc:sldMk cId="3129370569" sldId="500"/>
            <ac:picMk id="15" creationId="{65AD9BBD-9E33-460F-9A2A-444CC8A5EC31}"/>
          </ac:picMkLst>
        </pc:picChg>
        <pc:picChg chg="del">
          <ac:chgData name="Rodney Pitts" userId="deec6785dd0796dc" providerId="LiveId" clId="{4D2E87A9-FB24-4D90-AFE2-CB87AC56EEC0}" dt="2021-02-28T13:17:49.834" v="514" actId="478"/>
          <ac:picMkLst>
            <pc:docMk/>
            <pc:sldMk cId="3129370569" sldId="500"/>
            <ac:picMk id="21" creationId="{F33FBE47-721C-4AC1-8CD9-AC1E314AB2CA}"/>
          </ac:picMkLst>
        </pc:picChg>
        <pc:picChg chg="del topLvl">
          <ac:chgData name="Rodney Pitts" userId="deec6785dd0796dc" providerId="LiveId" clId="{4D2E87A9-FB24-4D90-AFE2-CB87AC56EEC0}" dt="2021-02-28T13:17:55.078" v="515" actId="478"/>
          <ac:picMkLst>
            <pc:docMk/>
            <pc:sldMk cId="3129370569" sldId="500"/>
            <ac:picMk id="25" creationId="{CB8BBAEA-6FF2-4ACD-B4E1-31ACBF927ECC}"/>
          </ac:picMkLst>
        </pc:picChg>
        <pc:picChg chg="mod">
          <ac:chgData name="Rodney Pitts" userId="deec6785dd0796dc" providerId="LiveId" clId="{4D2E87A9-FB24-4D90-AFE2-CB87AC56EEC0}" dt="2021-02-28T13:19:51.268" v="538" actId="164"/>
          <ac:picMkLst>
            <pc:docMk/>
            <pc:sldMk cId="3129370569" sldId="500"/>
            <ac:picMk id="474165" creationId="{00000000-0000-0000-0000-000000000000}"/>
          </ac:picMkLst>
        </pc:picChg>
      </pc:sldChg>
      <pc:sldChg chg="addSp modSp add mod ord modAnim">
        <pc:chgData name="Rodney Pitts" userId="deec6785dd0796dc" providerId="LiveId" clId="{4D2E87A9-FB24-4D90-AFE2-CB87AC56EEC0}" dt="2021-03-07T13:39:31.945" v="1168"/>
        <pc:sldMkLst>
          <pc:docMk/>
          <pc:sldMk cId="2498821926" sldId="501"/>
        </pc:sldMkLst>
        <pc:spChg chg="mod">
          <ac:chgData name="Rodney Pitts" userId="deec6785dd0796dc" providerId="LiveId" clId="{4D2E87A9-FB24-4D90-AFE2-CB87AC56EEC0}" dt="2021-03-07T13:38:07.428" v="1162" actId="20577"/>
          <ac:spMkLst>
            <pc:docMk/>
            <pc:sldMk cId="2498821926" sldId="501"/>
            <ac:spMk id="4" creationId="{F841FE6C-69CF-42E1-8862-02CF368423C3}"/>
          </ac:spMkLst>
        </pc:spChg>
        <pc:spChg chg="mod">
          <ac:chgData name="Rodney Pitts" userId="deec6785dd0796dc" providerId="LiveId" clId="{4D2E87A9-FB24-4D90-AFE2-CB87AC56EEC0}" dt="2021-03-07T13:37:20.089" v="1161" actId="20577"/>
          <ac:spMkLst>
            <pc:docMk/>
            <pc:sldMk cId="2498821926" sldId="501"/>
            <ac:spMk id="474114" creationId="{00000000-0000-0000-0000-000000000000}"/>
          </ac:spMkLst>
        </pc:spChg>
        <pc:picChg chg="add mod">
          <ac:chgData name="Rodney Pitts" userId="deec6785dd0796dc" providerId="LiveId" clId="{4D2E87A9-FB24-4D90-AFE2-CB87AC56EEC0}" dt="2021-03-07T13:38:31.329" v="1164" actId="1076"/>
          <ac:picMkLst>
            <pc:docMk/>
            <pc:sldMk cId="2498821926" sldId="501"/>
            <ac:picMk id="16" creationId="{398B2D98-FCFC-4CCE-87BB-9E995F13F9B5}"/>
          </ac:picMkLst>
        </pc:picChg>
      </pc:sldChg>
    </pc:docChg>
  </pc:docChgLst>
  <pc:docChgLst>
    <pc:chgData name="Rodney Pitts" userId="deec6785dd0796dc" providerId="LiveId" clId="{D62ACCB6-02B6-42B7-B1F2-F4962FB6E25E}"/>
    <pc:docChg chg="undo redo custSel addSld delSld modSld sldOrd modMainMaster modNotesMaster">
      <pc:chgData name="Rodney Pitts" userId="deec6785dd0796dc" providerId="LiveId" clId="{D62ACCB6-02B6-42B7-B1F2-F4962FB6E25E}" dt="2021-02-24T17:57:57" v="3270" actId="20577"/>
      <pc:docMkLst>
        <pc:docMk/>
      </pc:docMkLst>
      <pc:sldChg chg="modSp mod modNotes">
        <pc:chgData name="Rodney Pitts" userId="deec6785dd0796dc" providerId="LiveId" clId="{D62ACCB6-02B6-42B7-B1F2-F4962FB6E25E}" dt="2021-02-23T17:05:10.911" v="25"/>
        <pc:sldMkLst>
          <pc:docMk/>
          <pc:sldMk cId="0" sldId="257"/>
        </pc:sldMkLst>
        <pc:spChg chg="mod">
          <ac:chgData name="Rodney Pitts" userId="deec6785dd0796dc" providerId="LiveId" clId="{D62ACCB6-02B6-42B7-B1F2-F4962FB6E25E}" dt="2021-02-23T17:05:10.911" v="25"/>
          <ac:spMkLst>
            <pc:docMk/>
            <pc:sldMk cId="0" sldId="257"/>
            <ac:spMk id="2" creationId="{00000000-0000-0000-0000-000000000000}"/>
          </ac:spMkLst>
        </pc:spChg>
        <pc:spChg chg="mod">
          <ac:chgData name="Rodney Pitts" userId="deec6785dd0796dc" providerId="LiveId" clId="{D62ACCB6-02B6-42B7-B1F2-F4962FB6E25E}" dt="2021-02-23T17:05:10.911" v="25"/>
          <ac:spMkLst>
            <pc:docMk/>
            <pc:sldMk cId="0" sldId="257"/>
            <ac:spMk id="4" creationId="{00000000-0000-0000-0000-000000000000}"/>
          </ac:spMkLst>
        </pc:spChg>
        <pc:spChg chg="mod">
          <ac:chgData name="Rodney Pitts" userId="deec6785dd0796dc" providerId="LiveId" clId="{D62ACCB6-02B6-42B7-B1F2-F4962FB6E25E}" dt="2021-02-23T17:05:10.911" v="25"/>
          <ac:spMkLst>
            <pc:docMk/>
            <pc:sldMk cId="0" sldId="257"/>
            <ac:spMk id="5" creationId="{00000000-0000-0000-0000-000000000000}"/>
          </ac:spMkLst>
        </pc:spChg>
      </pc:sldChg>
      <pc:sldChg chg="modSp mod modAnim modNotes">
        <pc:chgData name="Rodney Pitts" userId="deec6785dd0796dc" providerId="LiveId" clId="{D62ACCB6-02B6-42B7-B1F2-F4962FB6E25E}" dt="2021-02-23T17:08:38.020" v="104" actId="1076"/>
        <pc:sldMkLst>
          <pc:docMk/>
          <pc:sldMk cId="0" sldId="259"/>
        </pc:sldMkLst>
        <pc:spChg chg="mod">
          <ac:chgData name="Rodney Pitts" userId="deec6785dd0796dc" providerId="LiveId" clId="{D62ACCB6-02B6-42B7-B1F2-F4962FB6E25E}" dt="2021-02-23T17:08:38.020" v="104" actId="1076"/>
          <ac:spMkLst>
            <pc:docMk/>
            <pc:sldMk cId="0" sldId="259"/>
            <ac:spMk id="6" creationId="{00000000-0000-0000-0000-000000000000}"/>
          </ac:spMkLst>
        </pc:spChg>
        <pc:spChg chg="mod">
          <ac:chgData name="Rodney Pitts" userId="deec6785dd0796dc" providerId="LiveId" clId="{D62ACCB6-02B6-42B7-B1F2-F4962FB6E25E}" dt="2021-02-23T17:05:10.911" v="25"/>
          <ac:spMkLst>
            <pc:docMk/>
            <pc:sldMk cId="0" sldId="259"/>
            <ac:spMk id="7" creationId="{00000000-0000-0000-0000-000000000000}"/>
          </ac:spMkLst>
        </pc:spChg>
        <pc:spChg chg="mod">
          <ac:chgData name="Rodney Pitts" userId="deec6785dd0796dc" providerId="LiveId" clId="{D62ACCB6-02B6-42B7-B1F2-F4962FB6E25E}" dt="2021-02-23T17:05:10.911" v="25"/>
          <ac:spMkLst>
            <pc:docMk/>
            <pc:sldMk cId="0" sldId="259"/>
            <ac:spMk id="3074" creationId="{00000000-0000-0000-0000-000000000000}"/>
          </ac:spMkLst>
        </pc:spChg>
        <pc:spChg chg="mod">
          <ac:chgData name="Rodney Pitts" userId="deec6785dd0796dc" providerId="LiveId" clId="{D62ACCB6-02B6-42B7-B1F2-F4962FB6E25E}" dt="2021-02-23T17:08:21.316" v="103" actId="20577"/>
          <ac:spMkLst>
            <pc:docMk/>
            <pc:sldMk cId="0" sldId="259"/>
            <ac:spMk id="3075" creationId="{00000000-0000-0000-0000-000000000000}"/>
          </ac:spMkLst>
        </pc:spChg>
      </pc:sldChg>
      <pc:sldChg chg="delSp modSp mod delAnim modAnim modNotes">
        <pc:chgData name="Rodney Pitts" userId="deec6785dd0796dc" providerId="LiveId" clId="{D62ACCB6-02B6-42B7-B1F2-F4962FB6E25E}" dt="2021-02-24T16:13:10.315" v="2820" actId="207"/>
        <pc:sldMkLst>
          <pc:docMk/>
          <pc:sldMk cId="0" sldId="299"/>
        </pc:sldMkLst>
        <pc:spChg chg="del mod">
          <ac:chgData name="Rodney Pitts" userId="deec6785dd0796dc" providerId="LiveId" clId="{D62ACCB6-02B6-42B7-B1F2-F4962FB6E25E}" dt="2021-02-24T16:11:44.394" v="2771" actId="478"/>
          <ac:spMkLst>
            <pc:docMk/>
            <pc:sldMk cId="0" sldId="299"/>
            <ac:spMk id="2" creationId="{00000000-0000-0000-0000-000000000000}"/>
          </ac:spMkLst>
        </pc:spChg>
        <pc:spChg chg="mod">
          <ac:chgData name="Rodney Pitts" userId="deec6785dd0796dc" providerId="LiveId" clId="{D62ACCB6-02B6-42B7-B1F2-F4962FB6E25E}" dt="2021-02-23T17:05:10.911" v="25"/>
          <ac:spMkLst>
            <pc:docMk/>
            <pc:sldMk cId="0" sldId="299"/>
            <ac:spMk id="6" creationId="{00000000-0000-0000-0000-000000000000}"/>
          </ac:spMkLst>
        </pc:spChg>
        <pc:spChg chg="mod">
          <ac:chgData name="Rodney Pitts" userId="deec6785dd0796dc" providerId="LiveId" clId="{D62ACCB6-02B6-42B7-B1F2-F4962FB6E25E}" dt="2021-02-24T16:01:51.380" v="2517" actId="14100"/>
          <ac:spMkLst>
            <pc:docMk/>
            <pc:sldMk cId="0" sldId="299"/>
            <ac:spMk id="572418" creationId="{00000000-0000-0000-0000-000000000000}"/>
          </ac:spMkLst>
        </pc:spChg>
        <pc:spChg chg="mod">
          <ac:chgData name="Rodney Pitts" userId="deec6785dd0796dc" providerId="LiveId" clId="{D62ACCB6-02B6-42B7-B1F2-F4962FB6E25E}" dt="2021-02-24T16:13:10.315" v="2820" actId="207"/>
          <ac:spMkLst>
            <pc:docMk/>
            <pc:sldMk cId="0" sldId="299"/>
            <ac:spMk id="572419" creationId="{00000000-0000-0000-0000-000000000000}"/>
          </ac:spMkLst>
        </pc:spChg>
      </pc:sldChg>
      <pc:sldChg chg="modSp modAnim modNotes">
        <pc:chgData name="Rodney Pitts" userId="deec6785dd0796dc" providerId="LiveId" clId="{D62ACCB6-02B6-42B7-B1F2-F4962FB6E25E}" dt="2021-02-24T16:18:07.676" v="2898" actId="20577"/>
        <pc:sldMkLst>
          <pc:docMk/>
          <pc:sldMk cId="0" sldId="301"/>
        </pc:sldMkLst>
        <pc:spChg chg="mod">
          <ac:chgData name="Rodney Pitts" userId="deec6785dd0796dc" providerId="LiveId" clId="{D62ACCB6-02B6-42B7-B1F2-F4962FB6E25E}" dt="2021-02-23T17:05:10.911" v="25"/>
          <ac:spMkLst>
            <pc:docMk/>
            <pc:sldMk cId="0" sldId="301"/>
            <ac:spMk id="5" creationId="{00000000-0000-0000-0000-000000000000}"/>
          </ac:spMkLst>
        </pc:spChg>
        <pc:spChg chg="mod">
          <ac:chgData name="Rodney Pitts" userId="deec6785dd0796dc" providerId="LiveId" clId="{D62ACCB6-02B6-42B7-B1F2-F4962FB6E25E}" dt="2021-02-23T17:05:10.911" v="25"/>
          <ac:spMkLst>
            <pc:docMk/>
            <pc:sldMk cId="0" sldId="301"/>
            <ac:spMk id="6" creationId="{00000000-0000-0000-0000-000000000000}"/>
          </ac:spMkLst>
        </pc:spChg>
        <pc:spChg chg="mod">
          <ac:chgData name="Rodney Pitts" userId="deec6785dd0796dc" providerId="LiveId" clId="{D62ACCB6-02B6-42B7-B1F2-F4962FB6E25E}" dt="2021-02-23T17:05:10.911" v="25"/>
          <ac:spMkLst>
            <pc:docMk/>
            <pc:sldMk cId="0" sldId="301"/>
            <ac:spMk id="209922" creationId="{00000000-0000-0000-0000-000000000000}"/>
          </ac:spMkLst>
        </pc:spChg>
        <pc:spChg chg="mod">
          <ac:chgData name="Rodney Pitts" userId="deec6785dd0796dc" providerId="LiveId" clId="{D62ACCB6-02B6-42B7-B1F2-F4962FB6E25E}" dt="2021-02-24T16:18:07.676" v="2898" actId="20577"/>
          <ac:spMkLst>
            <pc:docMk/>
            <pc:sldMk cId="0" sldId="301"/>
            <ac:spMk id="209923" creationId="{00000000-0000-0000-0000-000000000000}"/>
          </ac:spMkLst>
        </pc:spChg>
      </pc:sldChg>
      <pc:sldChg chg="modSp mod modAnim addCm modNotes">
        <pc:chgData name="Rodney Pitts" userId="deec6785dd0796dc" providerId="LiveId" clId="{D62ACCB6-02B6-42B7-B1F2-F4962FB6E25E}" dt="2021-02-24T16:27:23.741" v="3121" actId="1589"/>
        <pc:sldMkLst>
          <pc:docMk/>
          <pc:sldMk cId="4089199253" sldId="309"/>
        </pc:sldMkLst>
        <pc:spChg chg="mod">
          <ac:chgData name="Rodney Pitts" userId="deec6785dd0796dc" providerId="LiveId" clId="{D62ACCB6-02B6-42B7-B1F2-F4962FB6E25E}" dt="2021-02-23T17:05:10.911" v="25"/>
          <ac:spMkLst>
            <pc:docMk/>
            <pc:sldMk cId="4089199253" sldId="309"/>
            <ac:spMk id="4" creationId="{00000000-0000-0000-0000-000000000000}"/>
          </ac:spMkLst>
        </pc:spChg>
        <pc:spChg chg="mod">
          <ac:chgData name="Rodney Pitts" userId="deec6785dd0796dc" providerId="LiveId" clId="{D62ACCB6-02B6-42B7-B1F2-F4962FB6E25E}" dt="2021-02-24T16:25:42.448" v="3101" actId="115"/>
          <ac:spMkLst>
            <pc:docMk/>
            <pc:sldMk cId="4089199253" sldId="309"/>
            <ac:spMk id="5" creationId="{00000000-0000-0000-0000-000000000000}"/>
          </ac:spMkLst>
        </pc:spChg>
        <pc:spChg chg="mod">
          <ac:chgData name="Rodney Pitts" userId="deec6785dd0796dc" providerId="LiveId" clId="{D62ACCB6-02B6-42B7-B1F2-F4962FB6E25E}" dt="2021-02-24T16:26:33.200" v="3111" actId="115"/>
          <ac:spMkLst>
            <pc:docMk/>
            <pc:sldMk cId="4089199253" sldId="309"/>
            <ac:spMk id="6" creationId="{00000000-0000-0000-0000-000000000000}"/>
          </ac:spMkLst>
        </pc:spChg>
      </pc:sldChg>
      <pc:sldChg chg="delSp modSp del mod delDesignElem modNotes">
        <pc:chgData name="Rodney Pitts" userId="deec6785dd0796dc" providerId="LiveId" clId="{D62ACCB6-02B6-42B7-B1F2-F4962FB6E25E}" dt="2021-02-23T17:09:04.066" v="105" actId="47"/>
        <pc:sldMkLst>
          <pc:docMk/>
          <pc:sldMk cId="0" sldId="377"/>
        </pc:sldMkLst>
        <pc:spChg chg="mod">
          <ac:chgData name="Rodney Pitts" userId="deec6785dd0796dc" providerId="LiveId" clId="{D62ACCB6-02B6-42B7-B1F2-F4962FB6E25E}" dt="2021-02-23T17:05:11.137" v="26" actId="27636"/>
          <ac:spMkLst>
            <pc:docMk/>
            <pc:sldMk cId="0" sldId="377"/>
            <ac:spMk id="2" creationId="{00000000-0000-0000-0000-000000000000}"/>
          </ac:spMkLst>
        </pc:spChg>
        <pc:spChg chg="mod">
          <ac:chgData name="Rodney Pitts" userId="deec6785dd0796dc" providerId="LiveId" clId="{D62ACCB6-02B6-42B7-B1F2-F4962FB6E25E}" dt="2021-02-23T17:05:10.911" v="25"/>
          <ac:spMkLst>
            <pc:docMk/>
            <pc:sldMk cId="0" sldId="377"/>
            <ac:spMk id="4" creationId="{00000000-0000-0000-0000-000000000000}"/>
          </ac:spMkLst>
        </pc:spChg>
        <pc:spChg chg="mod">
          <ac:chgData name="Rodney Pitts" userId="deec6785dd0796dc" providerId="LiveId" clId="{D62ACCB6-02B6-42B7-B1F2-F4962FB6E25E}" dt="2021-02-23T17:05:10.911" v="25"/>
          <ac:spMkLst>
            <pc:docMk/>
            <pc:sldMk cId="0" sldId="377"/>
            <ac:spMk id="6" creationId="{7DC134CB-1556-4EC8-9F81-C0B807CD36A0}"/>
          </ac:spMkLst>
        </pc:spChg>
        <pc:spChg chg="del mod">
          <ac:chgData name="Rodney Pitts" userId="deec6785dd0796dc" providerId="LiveId" clId="{D62ACCB6-02B6-42B7-B1F2-F4962FB6E25E}" dt="2021-02-23T17:05:10.911" v="25"/>
          <ac:spMkLst>
            <pc:docMk/>
            <pc:sldMk cId="0" sldId="377"/>
            <ac:spMk id="11" creationId="{69BA26BC-113C-4698-8859-A985C8324074}"/>
          </ac:spMkLst>
        </pc:spChg>
        <pc:spChg chg="del mod">
          <ac:chgData name="Rodney Pitts" userId="deec6785dd0796dc" providerId="LiveId" clId="{D62ACCB6-02B6-42B7-B1F2-F4962FB6E25E}" dt="2021-02-23T17:05:10.911" v="25"/>
          <ac:spMkLst>
            <pc:docMk/>
            <pc:sldMk cId="0" sldId="377"/>
            <ac:spMk id="13" creationId="{A68B73B6-D77B-4B55-8538-206CEFD2AF91}"/>
          </ac:spMkLst>
        </pc:spChg>
      </pc:sldChg>
      <pc:sldChg chg="modSp modNotes">
        <pc:chgData name="Rodney Pitts" userId="deec6785dd0796dc" providerId="LiveId" clId="{D62ACCB6-02B6-42B7-B1F2-F4962FB6E25E}" dt="2021-02-23T17:05:10.911" v="25"/>
        <pc:sldMkLst>
          <pc:docMk/>
          <pc:sldMk cId="0" sldId="409"/>
        </pc:sldMkLst>
        <pc:spChg chg="mod">
          <ac:chgData name="Rodney Pitts" userId="deec6785dd0796dc" providerId="LiveId" clId="{D62ACCB6-02B6-42B7-B1F2-F4962FB6E25E}" dt="2021-02-23T17:05:10.911" v="25"/>
          <ac:spMkLst>
            <pc:docMk/>
            <pc:sldMk cId="0" sldId="409"/>
            <ac:spMk id="4" creationId="{00000000-0000-0000-0000-000000000000}"/>
          </ac:spMkLst>
        </pc:spChg>
        <pc:spChg chg="mod">
          <ac:chgData name="Rodney Pitts" userId="deec6785dd0796dc" providerId="LiveId" clId="{D62ACCB6-02B6-42B7-B1F2-F4962FB6E25E}" dt="2021-02-23T17:05:10.911" v="25"/>
          <ac:spMkLst>
            <pc:docMk/>
            <pc:sldMk cId="0" sldId="409"/>
            <ac:spMk id="5" creationId="{00000000-0000-0000-0000-000000000000}"/>
          </ac:spMkLst>
        </pc:spChg>
        <pc:spChg chg="mod">
          <ac:chgData name="Rodney Pitts" userId="deec6785dd0796dc" providerId="LiveId" clId="{D62ACCB6-02B6-42B7-B1F2-F4962FB6E25E}" dt="2021-02-23T17:05:10.911" v="25"/>
          <ac:spMkLst>
            <pc:docMk/>
            <pc:sldMk cId="0" sldId="409"/>
            <ac:spMk id="6" creationId="{00000000-0000-0000-0000-000000000000}"/>
          </ac:spMkLst>
        </pc:spChg>
        <pc:spChg chg="mod">
          <ac:chgData name="Rodney Pitts" userId="deec6785dd0796dc" providerId="LiveId" clId="{D62ACCB6-02B6-42B7-B1F2-F4962FB6E25E}" dt="2021-02-23T17:05:10.911" v="25"/>
          <ac:spMkLst>
            <pc:docMk/>
            <pc:sldMk cId="0" sldId="409"/>
            <ac:spMk id="37" creationId="{648CDB88-D617-44D9-85C7-1CB4F661F0B0}"/>
          </ac:spMkLst>
        </pc:spChg>
        <pc:spChg chg="mod">
          <ac:chgData name="Rodney Pitts" userId="deec6785dd0796dc" providerId="LiveId" clId="{D62ACCB6-02B6-42B7-B1F2-F4962FB6E25E}" dt="2021-02-23T17:05:10.911" v="25"/>
          <ac:spMkLst>
            <pc:docMk/>
            <pc:sldMk cId="0" sldId="409"/>
            <ac:spMk id="38" creationId="{C887B826-3E82-455A-B2E0-C6C46F2D7ED9}"/>
          </ac:spMkLst>
        </pc:spChg>
        <pc:spChg chg="mod">
          <ac:chgData name="Rodney Pitts" userId="deec6785dd0796dc" providerId="LiveId" clId="{D62ACCB6-02B6-42B7-B1F2-F4962FB6E25E}" dt="2021-02-23T17:05:10.911" v="25"/>
          <ac:spMkLst>
            <pc:docMk/>
            <pc:sldMk cId="0" sldId="409"/>
            <ac:spMk id="39" creationId="{CAB3C245-BD90-416F-AC96-159CD5504ECB}"/>
          </ac:spMkLst>
        </pc:spChg>
        <pc:spChg chg="mod">
          <ac:chgData name="Rodney Pitts" userId="deec6785dd0796dc" providerId="LiveId" clId="{D62ACCB6-02B6-42B7-B1F2-F4962FB6E25E}" dt="2021-02-23T17:05:10.911" v="25"/>
          <ac:spMkLst>
            <pc:docMk/>
            <pc:sldMk cId="0" sldId="409"/>
            <ac:spMk id="41" creationId="{AD5C5506-9508-4075-894B-A792604D147B}"/>
          </ac:spMkLst>
        </pc:spChg>
        <pc:spChg chg="mod">
          <ac:chgData name="Rodney Pitts" userId="deec6785dd0796dc" providerId="LiveId" clId="{D62ACCB6-02B6-42B7-B1F2-F4962FB6E25E}" dt="2021-02-23T17:05:10.911" v="25"/>
          <ac:spMkLst>
            <pc:docMk/>
            <pc:sldMk cId="0" sldId="409"/>
            <ac:spMk id="45" creationId="{BA09D428-0C4B-41B3-B0C9-AF3C8BB40ECC}"/>
          </ac:spMkLst>
        </pc:spChg>
        <pc:grpChg chg="mod">
          <ac:chgData name="Rodney Pitts" userId="deec6785dd0796dc" providerId="LiveId" clId="{D62ACCB6-02B6-42B7-B1F2-F4962FB6E25E}" dt="2021-02-23T17:05:10.911" v="25"/>
          <ac:grpSpMkLst>
            <pc:docMk/>
            <pc:sldMk cId="0" sldId="409"/>
            <ac:grpSpMk id="2" creationId="{00000000-0000-0000-0000-000000000000}"/>
          </ac:grpSpMkLst>
        </pc:grpChg>
        <pc:grpChg chg="mod">
          <ac:chgData name="Rodney Pitts" userId="deec6785dd0796dc" providerId="LiveId" clId="{D62ACCB6-02B6-42B7-B1F2-F4962FB6E25E}" dt="2021-02-23T17:05:10.911" v="25"/>
          <ac:grpSpMkLst>
            <pc:docMk/>
            <pc:sldMk cId="0" sldId="409"/>
            <ac:grpSpMk id="3" creationId="{00000000-0000-0000-0000-000000000000}"/>
          </ac:grpSpMkLst>
        </pc:grpChg>
        <pc:grpChg chg="mod">
          <ac:chgData name="Rodney Pitts" userId="deec6785dd0796dc" providerId="LiveId" clId="{D62ACCB6-02B6-42B7-B1F2-F4962FB6E25E}" dt="2021-02-23T17:05:10.911" v="25"/>
          <ac:grpSpMkLst>
            <pc:docMk/>
            <pc:sldMk cId="0" sldId="409"/>
            <ac:grpSpMk id="40" creationId="{324FC1BC-EB90-45F8-A4EF-8C394C70251E}"/>
          </ac:grpSpMkLst>
        </pc:grpChg>
        <pc:grpChg chg="mod">
          <ac:chgData name="Rodney Pitts" userId="deec6785dd0796dc" providerId="LiveId" clId="{D62ACCB6-02B6-42B7-B1F2-F4962FB6E25E}" dt="2021-02-23T17:05:10.911" v="25"/>
          <ac:grpSpMkLst>
            <pc:docMk/>
            <pc:sldMk cId="0" sldId="409"/>
            <ac:grpSpMk id="46" creationId="{3A654638-701F-41F3-9DFA-23CBDB4C60E2}"/>
          </ac:grpSpMkLst>
        </pc:grpChg>
        <pc:picChg chg="mod">
          <ac:chgData name="Rodney Pitts" userId="deec6785dd0796dc" providerId="LiveId" clId="{D62ACCB6-02B6-42B7-B1F2-F4962FB6E25E}" dt="2021-02-23T17:05:10.911" v="25"/>
          <ac:picMkLst>
            <pc:docMk/>
            <pc:sldMk cId="0" sldId="409"/>
            <ac:picMk id="7" creationId="{00000000-0000-0000-0000-000000000000}"/>
          </ac:picMkLst>
        </pc:picChg>
        <pc:picChg chg="mod">
          <ac:chgData name="Rodney Pitts" userId="deec6785dd0796dc" providerId="LiveId" clId="{D62ACCB6-02B6-42B7-B1F2-F4962FB6E25E}" dt="2021-02-23T17:05:10.911" v="25"/>
          <ac:picMkLst>
            <pc:docMk/>
            <pc:sldMk cId="0" sldId="409"/>
            <ac:picMk id="8" creationId="{00000000-0000-0000-0000-000000000000}"/>
          </ac:picMkLst>
        </pc:picChg>
        <pc:picChg chg="mod">
          <ac:chgData name="Rodney Pitts" userId="deec6785dd0796dc" providerId="LiveId" clId="{D62ACCB6-02B6-42B7-B1F2-F4962FB6E25E}" dt="2021-02-23T17:05:10.911" v="25"/>
          <ac:picMkLst>
            <pc:docMk/>
            <pc:sldMk cId="0" sldId="409"/>
            <ac:picMk id="9" creationId="{00000000-0000-0000-0000-000000000000}"/>
          </ac:picMkLst>
        </pc:picChg>
        <pc:picChg chg="mod">
          <ac:chgData name="Rodney Pitts" userId="deec6785dd0796dc" providerId="LiveId" clId="{D62ACCB6-02B6-42B7-B1F2-F4962FB6E25E}" dt="2021-02-23T17:05:10.911" v="25"/>
          <ac:picMkLst>
            <pc:docMk/>
            <pc:sldMk cId="0" sldId="409"/>
            <ac:picMk id="10" creationId="{00000000-0000-0000-0000-000000000000}"/>
          </ac:picMkLst>
        </pc:picChg>
        <pc:picChg chg="mod">
          <ac:chgData name="Rodney Pitts" userId="deec6785dd0796dc" providerId="LiveId" clId="{D62ACCB6-02B6-42B7-B1F2-F4962FB6E25E}" dt="2021-02-23T17:05:10.911" v="25"/>
          <ac:picMkLst>
            <pc:docMk/>
            <pc:sldMk cId="0" sldId="409"/>
            <ac:picMk id="11" creationId="{00000000-0000-0000-0000-000000000000}"/>
          </ac:picMkLst>
        </pc:picChg>
        <pc:picChg chg="mod">
          <ac:chgData name="Rodney Pitts" userId="deec6785dd0796dc" providerId="LiveId" clId="{D62ACCB6-02B6-42B7-B1F2-F4962FB6E25E}" dt="2021-02-23T17:05:10.911" v="25"/>
          <ac:picMkLst>
            <pc:docMk/>
            <pc:sldMk cId="0" sldId="409"/>
            <ac:picMk id="12" creationId="{00000000-0000-0000-0000-000000000000}"/>
          </ac:picMkLst>
        </pc:picChg>
        <pc:picChg chg="mod">
          <ac:chgData name="Rodney Pitts" userId="deec6785dd0796dc" providerId="LiveId" clId="{D62ACCB6-02B6-42B7-B1F2-F4962FB6E25E}" dt="2021-02-23T17:05:10.911" v="25"/>
          <ac:picMkLst>
            <pc:docMk/>
            <pc:sldMk cId="0" sldId="409"/>
            <ac:picMk id="13" creationId="{00000000-0000-0000-0000-000000000000}"/>
          </ac:picMkLst>
        </pc:picChg>
        <pc:picChg chg="mod">
          <ac:chgData name="Rodney Pitts" userId="deec6785dd0796dc" providerId="LiveId" clId="{D62ACCB6-02B6-42B7-B1F2-F4962FB6E25E}" dt="2021-02-23T17:05:10.911" v="25"/>
          <ac:picMkLst>
            <pc:docMk/>
            <pc:sldMk cId="0" sldId="409"/>
            <ac:picMk id="16" creationId="{00000000-0000-0000-0000-000000000000}"/>
          </ac:picMkLst>
        </pc:picChg>
        <pc:picChg chg="mod">
          <ac:chgData name="Rodney Pitts" userId="deec6785dd0796dc" providerId="LiveId" clId="{D62ACCB6-02B6-42B7-B1F2-F4962FB6E25E}" dt="2021-02-23T17:05:10.911" v="25"/>
          <ac:picMkLst>
            <pc:docMk/>
            <pc:sldMk cId="0" sldId="409"/>
            <ac:picMk id="17" creationId="{00000000-0000-0000-0000-000000000000}"/>
          </ac:picMkLst>
        </pc:picChg>
        <pc:picChg chg="mod">
          <ac:chgData name="Rodney Pitts" userId="deec6785dd0796dc" providerId="LiveId" clId="{D62ACCB6-02B6-42B7-B1F2-F4962FB6E25E}" dt="2021-02-23T17:05:10.911" v="25"/>
          <ac:picMkLst>
            <pc:docMk/>
            <pc:sldMk cId="0" sldId="409"/>
            <ac:picMk id="18" creationId="{00000000-0000-0000-0000-000000000000}"/>
          </ac:picMkLst>
        </pc:picChg>
        <pc:picChg chg="mod">
          <ac:chgData name="Rodney Pitts" userId="deec6785dd0796dc" providerId="LiveId" clId="{D62ACCB6-02B6-42B7-B1F2-F4962FB6E25E}" dt="2021-02-23T17:05:10.911" v="25"/>
          <ac:picMkLst>
            <pc:docMk/>
            <pc:sldMk cId="0" sldId="409"/>
            <ac:picMk id="19" creationId="{00000000-0000-0000-0000-000000000000}"/>
          </ac:picMkLst>
        </pc:picChg>
        <pc:picChg chg="mod">
          <ac:chgData name="Rodney Pitts" userId="deec6785dd0796dc" providerId="LiveId" clId="{D62ACCB6-02B6-42B7-B1F2-F4962FB6E25E}" dt="2021-02-23T17:05:10.911" v="25"/>
          <ac:picMkLst>
            <pc:docMk/>
            <pc:sldMk cId="0" sldId="409"/>
            <ac:picMk id="20" creationId="{00000000-0000-0000-0000-000000000000}"/>
          </ac:picMkLst>
        </pc:picChg>
        <pc:picChg chg="mod">
          <ac:chgData name="Rodney Pitts" userId="deec6785dd0796dc" providerId="LiveId" clId="{D62ACCB6-02B6-42B7-B1F2-F4962FB6E25E}" dt="2021-02-23T17:05:10.911" v="25"/>
          <ac:picMkLst>
            <pc:docMk/>
            <pc:sldMk cId="0" sldId="409"/>
            <ac:picMk id="21" creationId="{00000000-0000-0000-0000-000000000000}"/>
          </ac:picMkLst>
        </pc:picChg>
        <pc:picChg chg="mod">
          <ac:chgData name="Rodney Pitts" userId="deec6785dd0796dc" providerId="LiveId" clId="{D62ACCB6-02B6-42B7-B1F2-F4962FB6E25E}" dt="2021-02-23T17:05:10.911" v="25"/>
          <ac:picMkLst>
            <pc:docMk/>
            <pc:sldMk cId="0" sldId="409"/>
            <ac:picMk id="22" creationId="{00000000-0000-0000-0000-000000000000}"/>
          </ac:picMkLst>
        </pc:picChg>
        <pc:picChg chg="mod">
          <ac:chgData name="Rodney Pitts" userId="deec6785dd0796dc" providerId="LiveId" clId="{D62ACCB6-02B6-42B7-B1F2-F4962FB6E25E}" dt="2021-02-23T17:05:10.911" v="25"/>
          <ac:picMkLst>
            <pc:docMk/>
            <pc:sldMk cId="0" sldId="409"/>
            <ac:picMk id="23" creationId="{00000000-0000-0000-0000-000000000000}"/>
          </ac:picMkLst>
        </pc:picChg>
        <pc:picChg chg="mod">
          <ac:chgData name="Rodney Pitts" userId="deec6785dd0796dc" providerId="LiveId" clId="{D62ACCB6-02B6-42B7-B1F2-F4962FB6E25E}" dt="2021-02-23T17:05:10.911" v="25"/>
          <ac:picMkLst>
            <pc:docMk/>
            <pc:sldMk cId="0" sldId="409"/>
            <ac:picMk id="24" creationId="{00000000-0000-0000-0000-000000000000}"/>
          </ac:picMkLst>
        </pc:picChg>
        <pc:picChg chg="mod">
          <ac:chgData name="Rodney Pitts" userId="deec6785dd0796dc" providerId="LiveId" clId="{D62ACCB6-02B6-42B7-B1F2-F4962FB6E25E}" dt="2021-02-23T17:05:10.911" v="25"/>
          <ac:picMkLst>
            <pc:docMk/>
            <pc:sldMk cId="0" sldId="409"/>
            <ac:picMk id="25" creationId="{00000000-0000-0000-0000-000000000000}"/>
          </ac:picMkLst>
        </pc:picChg>
        <pc:cxnChg chg="mod">
          <ac:chgData name="Rodney Pitts" userId="deec6785dd0796dc" providerId="LiveId" clId="{D62ACCB6-02B6-42B7-B1F2-F4962FB6E25E}" dt="2021-02-23T17:05:10.911" v="25"/>
          <ac:cxnSpMkLst>
            <pc:docMk/>
            <pc:sldMk cId="0" sldId="409"/>
            <ac:cxnSpMk id="29" creationId="{CB0E4321-1B96-40C9-9BF1-935ED15191EA}"/>
          </ac:cxnSpMkLst>
        </pc:cxnChg>
        <pc:cxnChg chg="mod">
          <ac:chgData name="Rodney Pitts" userId="deec6785dd0796dc" providerId="LiveId" clId="{D62ACCB6-02B6-42B7-B1F2-F4962FB6E25E}" dt="2021-02-23T17:05:10.911" v="25"/>
          <ac:cxnSpMkLst>
            <pc:docMk/>
            <pc:sldMk cId="0" sldId="409"/>
            <ac:cxnSpMk id="31" creationId="{7A6B7BE0-356C-443D-8EC3-839B7489B19A}"/>
          </ac:cxnSpMkLst>
        </pc:cxnChg>
        <pc:cxnChg chg="mod">
          <ac:chgData name="Rodney Pitts" userId="deec6785dd0796dc" providerId="LiveId" clId="{D62ACCB6-02B6-42B7-B1F2-F4962FB6E25E}" dt="2021-02-23T17:05:10.911" v="25"/>
          <ac:cxnSpMkLst>
            <pc:docMk/>
            <pc:sldMk cId="0" sldId="409"/>
            <ac:cxnSpMk id="34" creationId="{7E6A31B7-B4B1-4AD1-BA7C-405FF73184F7}"/>
          </ac:cxnSpMkLst>
        </pc:cxnChg>
      </pc:sldChg>
      <pc:sldChg chg="addSp delSp modSp mod ord modAnim modNotes">
        <pc:chgData name="Rodney Pitts" userId="deec6785dd0796dc" providerId="LiveId" clId="{D62ACCB6-02B6-42B7-B1F2-F4962FB6E25E}" dt="2021-02-24T17:56:41.662" v="3252" actId="120"/>
        <pc:sldMkLst>
          <pc:docMk/>
          <pc:sldMk cId="3605801347" sldId="416"/>
        </pc:sldMkLst>
        <pc:spChg chg="mod topLvl">
          <ac:chgData name="Rodney Pitts" userId="deec6785dd0796dc" providerId="LiveId" clId="{D62ACCB6-02B6-42B7-B1F2-F4962FB6E25E}" dt="2021-02-24T17:53:41.624" v="3219" actId="164"/>
          <ac:spMkLst>
            <pc:docMk/>
            <pc:sldMk cId="3605801347" sldId="416"/>
            <ac:spMk id="3" creationId="{00000000-0000-0000-0000-000000000000}"/>
          </ac:spMkLst>
        </pc:spChg>
        <pc:spChg chg="del mod topLvl">
          <ac:chgData name="Rodney Pitts" userId="deec6785dd0796dc" providerId="LiveId" clId="{D62ACCB6-02B6-42B7-B1F2-F4962FB6E25E}" dt="2021-02-24T17:50:38.714" v="3199" actId="478"/>
          <ac:spMkLst>
            <pc:docMk/>
            <pc:sldMk cId="3605801347" sldId="416"/>
            <ac:spMk id="5" creationId="{99BB53E2-3BF8-4B2F-B9F6-D1E84365DB7A}"/>
          </ac:spMkLst>
        </pc:spChg>
        <pc:spChg chg="add del">
          <ac:chgData name="Rodney Pitts" userId="deec6785dd0796dc" providerId="LiveId" clId="{D62ACCB6-02B6-42B7-B1F2-F4962FB6E25E}" dt="2021-02-24T17:51:30.250" v="3206" actId="478"/>
          <ac:spMkLst>
            <pc:docMk/>
            <pc:sldMk cId="3605801347" sldId="416"/>
            <ac:spMk id="8" creationId="{5808B1B9-84A3-4A52-A32B-AA47B11F8E47}"/>
          </ac:spMkLst>
        </pc:spChg>
        <pc:spChg chg="add del mod ord">
          <ac:chgData name="Rodney Pitts" userId="deec6785dd0796dc" providerId="LiveId" clId="{D62ACCB6-02B6-42B7-B1F2-F4962FB6E25E}" dt="2021-02-24T17:53:41.624" v="3219" actId="164"/>
          <ac:spMkLst>
            <pc:docMk/>
            <pc:sldMk cId="3605801347" sldId="416"/>
            <ac:spMk id="9" creationId="{B31619F0-AAB8-4CA9-A2F5-77D105B124CA}"/>
          </ac:spMkLst>
        </pc:spChg>
        <pc:spChg chg="add mod">
          <ac:chgData name="Rodney Pitts" userId="deec6785dd0796dc" providerId="LiveId" clId="{D62ACCB6-02B6-42B7-B1F2-F4962FB6E25E}" dt="2021-02-24T17:55:46.120" v="3246" actId="1076"/>
          <ac:spMkLst>
            <pc:docMk/>
            <pc:sldMk cId="3605801347" sldId="416"/>
            <ac:spMk id="11" creationId="{8A483C6B-6660-46F8-8C4F-E2C9CE9B8548}"/>
          </ac:spMkLst>
        </pc:spChg>
        <pc:spChg chg="mod topLvl">
          <ac:chgData name="Rodney Pitts" userId="deec6785dd0796dc" providerId="LiveId" clId="{D62ACCB6-02B6-42B7-B1F2-F4962FB6E25E}" dt="2021-02-24T17:53:41.624" v="3219" actId="164"/>
          <ac:spMkLst>
            <pc:docMk/>
            <pc:sldMk cId="3605801347" sldId="416"/>
            <ac:spMk id="13" creationId="{00000000-0000-0000-0000-000000000000}"/>
          </ac:spMkLst>
        </pc:spChg>
        <pc:spChg chg="mod">
          <ac:chgData name="Rodney Pitts" userId="deec6785dd0796dc" providerId="LiveId" clId="{D62ACCB6-02B6-42B7-B1F2-F4962FB6E25E}" dt="2021-02-23T17:05:10.911" v="25"/>
          <ac:spMkLst>
            <pc:docMk/>
            <pc:sldMk cId="3605801347" sldId="416"/>
            <ac:spMk id="14" creationId="{00000000-0000-0000-0000-000000000000}"/>
          </ac:spMkLst>
        </pc:spChg>
        <pc:spChg chg="mod topLvl">
          <ac:chgData name="Rodney Pitts" userId="deec6785dd0796dc" providerId="LiveId" clId="{D62ACCB6-02B6-42B7-B1F2-F4962FB6E25E}" dt="2021-02-24T17:53:41.624" v="3219" actId="164"/>
          <ac:spMkLst>
            <pc:docMk/>
            <pc:sldMk cId="3605801347" sldId="416"/>
            <ac:spMk id="15" creationId="{00000000-0000-0000-0000-000000000000}"/>
          </ac:spMkLst>
        </pc:spChg>
        <pc:spChg chg="mod topLvl">
          <ac:chgData name="Rodney Pitts" userId="deec6785dd0796dc" providerId="LiveId" clId="{D62ACCB6-02B6-42B7-B1F2-F4962FB6E25E}" dt="2021-02-24T17:53:41.624" v="3219" actId="164"/>
          <ac:spMkLst>
            <pc:docMk/>
            <pc:sldMk cId="3605801347" sldId="416"/>
            <ac:spMk id="17" creationId="{B3413AF8-883A-461A-B0DA-E84B233A065C}"/>
          </ac:spMkLst>
        </pc:spChg>
        <pc:spChg chg="mod">
          <ac:chgData name="Rodney Pitts" userId="deec6785dd0796dc" providerId="LiveId" clId="{D62ACCB6-02B6-42B7-B1F2-F4962FB6E25E}" dt="2021-02-23T17:05:10.911" v="25"/>
          <ac:spMkLst>
            <pc:docMk/>
            <pc:sldMk cId="3605801347" sldId="416"/>
            <ac:spMk id="570370" creationId="{00000000-0000-0000-0000-000000000000}"/>
          </ac:spMkLst>
        </pc:spChg>
        <pc:spChg chg="mod topLvl">
          <ac:chgData name="Rodney Pitts" userId="deec6785dd0796dc" providerId="LiveId" clId="{D62ACCB6-02B6-42B7-B1F2-F4962FB6E25E}" dt="2021-02-24T17:56:38.213" v="3251" actId="120"/>
          <ac:spMkLst>
            <pc:docMk/>
            <pc:sldMk cId="3605801347" sldId="416"/>
            <ac:spMk id="570371" creationId="{00000000-0000-0000-0000-000000000000}"/>
          </ac:spMkLst>
        </pc:spChg>
        <pc:spChg chg="mod topLvl">
          <ac:chgData name="Rodney Pitts" userId="deec6785dd0796dc" providerId="LiveId" clId="{D62ACCB6-02B6-42B7-B1F2-F4962FB6E25E}" dt="2021-02-24T17:56:41.662" v="3252" actId="120"/>
          <ac:spMkLst>
            <pc:docMk/>
            <pc:sldMk cId="3605801347" sldId="416"/>
            <ac:spMk id="570372" creationId="{00000000-0000-0000-0000-000000000000}"/>
          </ac:spMkLst>
        </pc:spChg>
        <pc:spChg chg="mod topLvl">
          <ac:chgData name="Rodney Pitts" userId="deec6785dd0796dc" providerId="LiveId" clId="{D62ACCB6-02B6-42B7-B1F2-F4962FB6E25E}" dt="2021-02-24T17:50:47.767" v="3200" actId="164"/>
          <ac:spMkLst>
            <pc:docMk/>
            <pc:sldMk cId="3605801347" sldId="416"/>
            <ac:spMk id="570373" creationId="{00000000-0000-0000-0000-000000000000}"/>
          </ac:spMkLst>
        </pc:spChg>
        <pc:spChg chg="mod topLvl">
          <ac:chgData name="Rodney Pitts" userId="deec6785dd0796dc" providerId="LiveId" clId="{D62ACCB6-02B6-42B7-B1F2-F4962FB6E25E}" dt="2021-02-24T17:50:47.767" v="3200" actId="164"/>
          <ac:spMkLst>
            <pc:docMk/>
            <pc:sldMk cId="3605801347" sldId="416"/>
            <ac:spMk id="570376" creationId="{00000000-0000-0000-0000-000000000000}"/>
          </ac:spMkLst>
        </pc:spChg>
        <pc:spChg chg="del mod topLvl">
          <ac:chgData name="Rodney Pitts" userId="deec6785dd0796dc" providerId="LiveId" clId="{D62ACCB6-02B6-42B7-B1F2-F4962FB6E25E}" dt="2021-02-24T17:50:33.244" v="3198" actId="478"/>
          <ac:spMkLst>
            <pc:docMk/>
            <pc:sldMk cId="3605801347" sldId="416"/>
            <ac:spMk id="570379" creationId="{00000000-0000-0000-0000-000000000000}"/>
          </ac:spMkLst>
        </pc:spChg>
        <pc:grpChg chg="del mod topLvl">
          <ac:chgData name="Rodney Pitts" userId="deec6785dd0796dc" providerId="LiveId" clId="{D62ACCB6-02B6-42B7-B1F2-F4962FB6E25E}" dt="2021-02-24T17:50:15.231" v="3197" actId="165"/>
          <ac:grpSpMkLst>
            <pc:docMk/>
            <pc:sldMk cId="3605801347" sldId="416"/>
            <ac:grpSpMk id="2" creationId="{00000000-0000-0000-0000-000000000000}"/>
          </ac:grpSpMkLst>
        </pc:grpChg>
        <pc:grpChg chg="del mod topLvl">
          <ac:chgData name="Rodney Pitts" userId="deec6785dd0796dc" providerId="LiveId" clId="{D62ACCB6-02B6-42B7-B1F2-F4962FB6E25E}" dt="2021-02-24T17:50:11.844" v="3196" actId="165"/>
          <ac:grpSpMkLst>
            <pc:docMk/>
            <pc:sldMk cId="3605801347" sldId="416"/>
            <ac:grpSpMk id="4" creationId="{00000000-0000-0000-0000-000000000000}"/>
          </ac:grpSpMkLst>
        </pc:grpChg>
        <pc:grpChg chg="del mod">
          <ac:chgData name="Rodney Pitts" userId="deec6785dd0796dc" providerId="LiveId" clId="{D62ACCB6-02B6-42B7-B1F2-F4962FB6E25E}" dt="2021-02-24T17:50:05.539" v="3195" actId="165"/>
          <ac:grpSpMkLst>
            <pc:docMk/>
            <pc:sldMk cId="3605801347" sldId="416"/>
            <ac:grpSpMk id="6" creationId="{51BBF0FB-1516-4465-BCAE-CA53749FDCF5}"/>
          </ac:grpSpMkLst>
        </pc:grpChg>
        <pc:grpChg chg="add mod">
          <ac:chgData name="Rodney Pitts" userId="deec6785dd0796dc" providerId="LiveId" clId="{D62ACCB6-02B6-42B7-B1F2-F4962FB6E25E}" dt="2021-02-24T17:50:47.767" v="3200" actId="164"/>
          <ac:grpSpMkLst>
            <pc:docMk/>
            <pc:sldMk cId="3605801347" sldId="416"/>
            <ac:grpSpMk id="7" creationId="{43ED5086-C1D4-41D1-BC7C-B3876DC8CBEA}"/>
          </ac:grpSpMkLst>
        </pc:grpChg>
        <pc:grpChg chg="add mod">
          <ac:chgData name="Rodney Pitts" userId="deec6785dd0796dc" providerId="LiveId" clId="{D62ACCB6-02B6-42B7-B1F2-F4962FB6E25E}" dt="2021-02-24T17:53:41.624" v="3219" actId="164"/>
          <ac:grpSpMkLst>
            <pc:docMk/>
            <pc:sldMk cId="3605801347" sldId="416"/>
            <ac:grpSpMk id="10" creationId="{99395FFE-2106-48A0-8EF9-384814874A6F}"/>
          </ac:grpSpMkLst>
        </pc:grpChg>
        <pc:picChg chg="mod topLvl">
          <ac:chgData name="Rodney Pitts" userId="deec6785dd0796dc" providerId="LiveId" clId="{D62ACCB6-02B6-42B7-B1F2-F4962FB6E25E}" dt="2021-02-24T17:53:41.624" v="3219" actId="164"/>
          <ac:picMkLst>
            <pc:docMk/>
            <pc:sldMk cId="3605801347" sldId="416"/>
            <ac:picMk id="570374" creationId="{00000000-0000-0000-0000-000000000000}"/>
          </ac:picMkLst>
        </pc:picChg>
        <pc:picChg chg="mod topLvl">
          <ac:chgData name="Rodney Pitts" userId="deec6785dd0796dc" providerId="LiveId" clId="{D62ACCB6-02B6-42B7-B1F2-F4962FB6E25E}" dt="2021-02-24T17:50:47.767" v="3200" actId="164"/>
          <ac:picMkLst>
            <pc:docMk/>
            <pc:sldMk cId="3605801347" sldId="416"/>
            <ac:picMk id="570380" creationId="{00000000-0000-0000-0000-000000000000}"/>
          </ac:picMkLst>
        </pc:picChg>
        <pc:cxnChg chg="mod topLvl">
          <ac:chgData name="Rodney Pitts" userId="deec6785dd0796dc" providerId="LiveId" clId="{D62ACCB6-02B6-42B7-B1F2-F4962FB6E25E}" dt="2021-02-24T17:53:41.624" v="3219" actId="164"/>
          <ac:cxnSpMkLst>
            <pc:docMk/>
            <pc:sldMk cId="3605801347" sldId="416"/>
            <ac:cxnSpMk id="16" creationId="{00000000-0000-0000-0000-000000000000}"/>
          </ac:cxnSpMkLst>
        </pc:cxnChg>
      </pc:sldChg>
      <pc:sldChg chg="modSp mod modNotes">
        <pc:chgData name="Rodney Pitts" userId="deec6785dd0796dc" providerId="LiveId" clId="{D62ACCB6-02B6-42B7-B1F2-F4962FB6E25E}" dt="2021-02-24T17:45:51.902" v="3194" actId="207"/>
        <pc:sldMkLst>
          <pc:docMk/>
          <pc:sldMk cId="162462122" sldId="421"/>
        </pc:sldMkLst>
        <pc:spChg chg="mod">
          <ac:chgData name="Rodney Pitts" userId="deec6785dd0796dc" providerId="LiveId" clId="{D62ACCB6-02B6-42B7-B1F2-F4962FB6E25E}" dt="2021-02-24T16:27:07.531" v="3116" actId="1076"/>
          <ac:spMkLst>
            <pc:docMk/>
            <pc:sldMk cId="162462122" sldId="421"/>
            <ac:spMk id="4" creationId="{00000000-0000-0000-0000-000000000000}"/>
          </ac:spMkLst>
        </pc:spChg>
        <pc:spChg chg="mod">
          <ac:chgData name="Rodney Pitts" userId="deec6785dd0796dc" providerId="LiveId" clId="{D62ACCB6-02B6-42B7-B1F2-F4962FB6E25E}" dt="2021-02-24T16:26:53.293" v="3113" actId="14100"/>
          <ac:spMkLst>
            <pc:docMk/>
            <pc:sldMk cId="162462122" sldId="421"/>
            <ac:spMk id="5" creationId="{00000000-0000-0000-0000-000000000000}"/>
          </ac:spMkLst>
        </pc:spChg>
        <pc:spChg chg="mod">
          <ac:chgData name="Rodney Pitts" userId="deec6785dd0796dc" providerId="LiveId" clId="{D62ACCB6-02B6-42B7-B1F2-F4962FB6E25E}" dt="2021-02-24T17:45:51.902" v="3194" actId="207"/>
          <ac:spMkLst>
            <pc:docMk/>
            <pc:sldMk cId="162462122" sldId="421"/>
            <ac:spMk id="6" creationId="{00000000-0000-0000-0000-000000000000}"/>
          </ac:spMkLst>
        </pc:spChg>
      </pc:sldChg>
      <pc:sldChg chg="modSp mod">
        <pc:chgData name="Rodney Pitts" userId="deec6785dd0796dc" providerId="LiveId" clId="{D62ACCB6-02B6-42B7-B1F2-F4962FB6E25E}" dt="2021-02-23T20:02:51.606" v="758" actId="20577"/>
        <pc:sldMkLst>
          <pc:docMk/>
          <pc:sldMk cId="2415915380" sldId="460"/>
        </pc:sldMkLst>
        <pc:spChg chg="mod">
          <ac:chgData name="Rodney Pitts" userId="deec6785dd0796dc" providerId="LiveId" clId="{D62ACCB6-02B6-42B7-B1F2-F4962FB6E25E}" dt="2021-02-23T20:02:51.606" v="758" actId="20577"/>
          <ac:spMkLst>
            <pc:docMk/>
            <pc:sldMk cId="2415915380" sldId="460"/>
            <ac:spMk id="2" creationId="{00000000-0000-0000-0000-000000000000}"/>
          </ac:spMkLst>
        </pc:spChg>
        <pc:spChg chg="mod">
          <ac:chgData name="Rodney Pitts" userId="deec6785dd0796dc" providerId="LiveId" clId="{D62ACCB6-02B6-42B7-B1F2-F4962FB6E25E}" dt="2021-02-23T20:02:33.371" v="755" actId="1076"/>
          <ac:spMkLst>
            <pc:docMk/>
            <pc:sldMk cId="2415915380" sldId="460"/>
            <ac:spMk id="3" creationId="{00000000-0000-0000-0000-000000000000}"/>
          </ac:spMkLst>
        </pc:spChg>
        <pc:spChg chg="mod">
          <ac:chgData name="Rodney Pitts" userId="deec6785dd0796dc" providerId="LiveId" clId="{D62ACCB6-02B6-42B7-B1F2-F4962FB6E25E}" dt="2021-02-23T17:05:10.911" v="25"/>
          <ac:spMkLst>
            <pc:docMk/>
            <pc:sldMk cId="2415915380" sldId="460"/>
            <ac:spMk id="4" creationId="{00000000-0000-0000-0000-000000000000}"/>
          </ac:spMkLst>
        </pc:spChg>
      </pc:sldChg>
      <pc:sldChg chg="modSp mod">
        <pc:chgData name="Rodney Pitts" userId="deec6785dd0796dc" providerId="LiveId" clId="{D62ACCB6-02B6-42B7-B1F2-F4962FB6E25E}" dt="2021-02-24T16:00:54.615" v="2515" actId="20577"/>
        <pc:sldMkLst>
          <pc:docMk/>
          <pc:sldMk cId="1494119638" sldId="470"/>
        </pc:sldMkLst>
        <pc:spChg chg="mod">
          <ac:chgData name="Rodney Pitts" userId="deec6785dd0796dc" providerId="LiveId" clId="{D62ACCB6-02B6-42B7-B1F2-F4962FB6E25E}" dt="2021-02-24T16:00:54.615" v="2515" actId="20577"/>
          <ac:spMkLst>
            <pc:docMk/>
            <pc:sldMk cId="1494119638" sldId="470"/>
            <ac:spMk id="2" creationId="{00000000-0000-0000-0000-000000000000}"/>
          </ac:spMkLst>
        </pc:spChg>
        <pc:spChg chg="mod">
          <ac:chgData name="Rodney Pitts" userId="deec6785dd0796dc" providerId="LiveId" clId="{D62ACCB6-02B6-42B7-B1F2-F4962FB6E25E}" dt="2021-02-23T17:05:10.911" v="25"/>
          <ac:spMkLst>
            <pc:docMk/>
            <pc:sldMk cId="1494119638" sldId="470"/>
            <ac:spMk id="4" creationId="{00000000-0000-0000-0000-000000000000}"/>
          </ac:spMkLst>
        </pc:spChg>
      </pc:sldChg>
      <pc:sldChg chg="modSp mod modAnim">
        <pc:chgData name="Rodney Pitts" userId="deec6785dd0796dc" providerId="LiveId" clId="{D62ACCB6-02B6-42B7-B1F2-F4962FB6E25E}" dt="2021-02-24T16:23:43.576" v="2956" actId="403"/>
        <pc:sldMkLst>
          <pc:docMk/>
          <pc:sldMk cId="255509117" sldId="472"/>
        </pc:sldMkLst>
        <pc:spChg chg="mod">
          <ac:chgData name="Rodney Pitts" userId="deec6785dd0796dc" providerId="LiveId" clId="{D62ACCB6-02B6-42B7-B1F2-F4962FB6E25E}" dt="2021-02-24T16:23:34.743" v="2954" actId="20577"/>
          <ac:spMkLst>
            <pc:docMk/>
            <pc:sldMk cId="255509117" sldId="472"/>
            <ac:spMk id="2" creationId="{00000000-0000-0000-0000-000000000000}"/>
          </ac:spMkLst>
        </pc:spChg>
        <pc:spChg chg="mod">
          <ac:chgData name="Rodney Pitts" userId="deec6785dd0796dc" providerId="LiveId" clId="{D62ACCB6-02B6-42B7-B1F2-F4962FB6E25E}" dt="2021-02-24T16:23:43.576" v="2956" actId="403"/>
          <ac:spMkLst>
            <pc:docMk/>
            <pc:sldMk cId="255509117" sldId="472"/>
            <ac:spMk id="3" creationId="{00000000-0000-0000-0000-000000000000}"/>
          </ac:spMkLst>
        </pc:spChg>
        <pc:spChg chg="mod">
          <ac:chgData name="Rodney Pitts" userId="deec6785dd0796dc" providerId="LiveId" clId="{D62ACCB6-02B6-42B7-B1F2-F4962FB6E25E}" dt="2021-02-23T17:05:10.911" v="25"/>
          <ac:spMkLst>
            <pc:docMk/>
            <pc:sldMk cId="255509117" sldId="472"/>
            <ac:spMk id="4" creationId="{00000000-0000-0000-0000-000000000000}"/>
          </ac:spMkLst>
        </pc:spChg>
      </pc:sldChg>
      <pc:sldChg chg="modSp mod">
        <pc:chgData name="Rodney Pitts" userId="deec6785dd0796dc" providerId="LiveId" clId="{D62ACCB6-02B6-42B7-B1F2-F4962FB6E25E}" dt="2021-02-23T17:05:11.164" v="28" actId="27636"/>
        <pc:sldMkLst>
          <pc:docMk/>
          <pc:sldMk cId="646022299" sldId="477"/>
        </pc:sldMkLst>
        <pc:spChg chg="mod">
          <ac:chgData name="Rodney Pitts" userId="deec6785dd0796dc" providerId="LiveId" clId="{D62ACCB6-02B6-42B7-B1F2-F4962FB6E25E}" dt="2021-02-23T17:05:11.164" v="28" actId="27636"/>
          <ac:spMkLst>
            <pc:docMk/>
            <pc:sldMk cId="646022299" sldId="477"/>
            <ac:spMk id="2" creationId="{00000000-0000-0000-0000-000000000000}"/>
          </ac:spMkLst>
        </pc:spChg>
        <pc:spChg chg="mod">
          <ac:chgData name="Rodney Pitts" userId="deec6785dd0796dc" providerId="LiveId" clId="{D62ACCB6-02B6-42B7-B1F2-F4962FB6E25E}" dt="2021-02-23T17:05:10.911" v="25"/>
          <ac:spMkLst>
            <pc:docMk/>
            <pc:sldMk cId="646022299" sldId="477"/>
            <ac:spMk id="4" creationId="{00000000-0000-0000-0000-000000000000}"/>
          </ac:spMkLst>
        </pc:spChg>
      </pc:sldChg>
      <pc:sldChg chg="addSp delSp modSp mod modAnim">
        <pc:chgData name="Rodney Pitts" userId="deec6785dd0796dc" providerId="LiveId" clId="{D62ACCB6-02B6-42B7-B1F2-F4962FB6E25E}" dt="2021-02-24T15:59:27.799" v="2495" actId="207"/>
        <pc:sldMkLst>
          <pc:docMk/>
          <pc:sldMk cId="24178339" sldId="478"/>
        </pc:sldMkLst>
        <pc:spChg chg="mod">
          <ac:chgData name="Rodney Pitts" userId="deec6785dd0796dc" providerId="LiveId" clId="{D62ACCB6-02B6-42B7-B1F2-F4962FB6E25E}" dt="2021-02-24T15:58:30.384" v="2444" actId="20577"/>
          <ac:spMkLst>
            <pc:docMk/>
            <pc:sldMk cId="24178339" sldId="478"/>
            <ac:spMk id="2" creationId="{00000000-0000-0000-0000-000000000000}"/>
          </ac:spMkLst>
        </pc:spChg>
        <pc:spChg chg="mod">
          <ac:chgData name="Rodney Pitts" userId="deec6785dd0796dc" providerId="LiveId" clId="{D62ACCB6-02B6-42B7-B1F2-F4962FB6E25E}" dt="2021-02-24T15:59:27.799" v="2495" actId="207"/>
          <ac:spMkLst>
            <pc:docMk/>
            <pc:sldMk cId="24178339" sldId="478"/>
            <ac:spMk id="3" creationId="{00000000-0000-0000-0000-000000000000}"/>
          </ac:spMkLst>
        </pc:spChg>
        <pc:spChg chg="mod">
          <ac:chgData name="Rodney Pitts" userId="deec6785dd0796dc" providerId="LiveId" clId="{D62ACCB6-02B6-42B7-B1F2-F4962FB6E25E}" dt="2021-02-24T15:53:07.247" v="2346" actId="1076"/>
          <ac:spMkLst>
            <pc:docMk/>
            <pc:sldMk cId="24178339" sldId="478"/>
            <ac:spMk id="4" creationId="{00000000-0000-0000-0000-000000000000}"/>
          </ac:spMkLst>
        </pc:spChg>
        <pc:spChg chg="add del mod">
          <ac:chgData name="Rodney Pitts" userId="deec6785dd0796dc" providerId="LiveId" clId="{D62ACCB6-02B6-42B7-B1F2-F4962FB6E25E}" dt="2021-02-24T15:55:43.189" v="2386"/>
          <ac:spMkLst>
            <pc:docMk/>
            <pc:sldMk cId="24178339" sldId="478"/>
            <ac:spMk id="5" creationId="{9BF0B743-26CA-42CF-A0A3-2A2CD00E5DB6}"/>
          </ac:spMkLst>
        </pc:spChg>
        <pc:spChg chg="add del mod">
          <ac:chgData name="Rodney Pitts" userId="deec6785dd0796dc" providerId="LiveId" clId="{D62ACCB6-02B6-42B7-B1F2-F4962FB6E25E}" dt="2021-02-24T15:55:53.254" v="2398"/>
          <ac:spMkLst>
            <pc:docMk/>
            <pc:sldMk cId="24178339" sldId="478"/>
            <ac:spMk id="6" creationId="{229D1646-62B7-4F71-A0E5-1BFCBCBFE7B9}"/>
          </ac:spMkLst>
        </pc:spChg>
      </pc:sldChg>
      <pc:sldChg chg="addSp delSp modSp mod modAnim modNotes">
        <pc:chgData name="Rodney Pitts" userId="deec6785dd0796dc" providerId="LiveId" clId="{D62ACCB6-02B6-42B7-B1F2-F4962FB6E25E}" dt="2021-02-23T21:50:05.024" v="1131"/>
        <pc:sldMkLst>
          <pc:docMk/>
          <pc:sldMk cId="0" sldId="482"/>
        </pc:sldMkLst>
        <pc:spChg chg="mod">
          <ac:chgData name="Rodney Pitts" userId="deec6785dd0796dc" providerId="LiveId" clId="{D62ACCB6-02B6-42B7-B1F2-F4962FB6E25E}" dt="2021-02-23T20:05:39.870" v="772" actId="1076"/>
          <ac:spMkLst>
            <pc:docMk/>
            <pc:sldMk cId="0" sldId="482"/>
            <ac:spMk id="2" creationId="{00000000-0000-0000-0000-000000000000}"/>
          </ac:spMkLst>
        </pc:spChg>
        <pc:spChg chg="add mod topLvl">
          <ac:chgData name="Rodney Pitts" userId="deec6785dd0796dc" providerId="LiveId" clId="{D62ACCB6-02B6-42B7-B1F2-F4962FB6E25E}" dt="2021-02-23T21:44:48.870" v="1104" actId="164"/>
          <ac:spMkLst>
            <pc:docMk/>
            <pc:sldMk cId="0" sldId="482"/>
            <ac:spMk id="4" creationId="{F841FE6C-69CF-42E1-8862-02CF368423C3}"/>
          </ac:spMkLst>
        </pc:spChg>
        <pc:spChg chg="add del mod">
          <ac:chgData name="Rodney Pitts" userId="deec6785dd0796dc" providerId="LiveId" clId="{D62ACCB6-02B6-42B7-B1F2-F4962FB6E25E}" dt="2021-02-23T21:02:59.649" v="826" actId="478"/>
          <ac:spMkLst>
            <pc:docMk/>
            <pc:sldMk cId="0" sldId="482"/>
            <ac:spMk id="7" creationId="{40D73E62-9A93-4774-B79A-99DA5DE4FFA1}"/>
          </ac:spMkLst>
        </pc:spChg>
        <pc:spChg chg="add del mod">
          <ac:chgData name="Rodney Pitts" userId="deec6785dd0796dc" providerId="LiveId" clId="{D62ACCB6-02B6-42B7-B1F2-F4962FB6E25E}" dt="2021-02-23T21:28:16.584" v="962" actId="478"/>
          <ac:spMkLst>
            <pc:docMk/>
            <pc:sldMk cId="0" sldId="482"/>
            <ac:spMk id="16" creationId="{2E34A5D0-0FCA-4A87-86B6-EE37B417B369}"/>
          </ac:spMkLst>
        </pc:spChg>
        <pc:spChg chg="mod">
          <ac:chgData name="Rodney Pitts" userId="deec6785dd0796dc" providerId="LiveId" clId="{D62ACCB6-02B6-42B7-B1F2-F4962FB6E25E}" dt="2021-02-23T17:05:10.911" v="25"/>
          <ac:spMkLst>
            <pc:docMk/>
            <pc:sldMk cId="0" sldId="482"/>
            <ac:spMk id="23" creationId="{00000000-0000-0000-0000-000000000000}"/>
          </ac:spMkLst>
        </pc:spChg>
        <pc:spChg chg="add mod">
          <ac:chgData name="Rodney Pitts" userId="deec6785dd0796dc" providerId="LiveId" clId="{D62ACCB6-02B6-42B7-B1F2-F4962FB6E25E}" dt="2021-02-23T21:04:17.215" v="868" actId="20577"/>
          <ac:spMkLst>
            <pc:docMk/>
            <pc:sldMk cId="0" sldId="482"/>
            <ac:spMk id="31" creationId="{CE4F9B36-C462-43B6-B5A9-92FD909CC5B8}"/>
          </ac:spMkLst>
        </pc:spChg>
        <pc:spChg chg="mod">
          <ac:chgData name="Rodney Pitts" userId="deec6785dd0796dc" providerId="LiveId" clId="{D62ACCB6-02B6-42B7-B1F2-F4962FB6E25E}" dt="2021-02-23T21:03:19.467" v="827" actId="122"/>
          <ac:spMkLst>
            <pc:docMk/>
            <pc:sldMk cId="0" sldId="482"/>
            <ac:spMk id="474114" creationId="{00000000-0000-0000-0000-000000000000}"/>
          </ac:spMkLst>
        </pc:spChg>
        <pc:spChg chg="mod">
          <ac:chgData name="Rodney Pitts" userId="deec6785dd0796dc" providerId="LiveId" clId="{D62ACCB6-02B6-42B7-B1F2-F4962FB6E25E}" dt="2021-02-23T17:05:10.911" v="25"/>
          <ac:spMkLst>
            <pc:docMk/>
            <pc:sldMk cId="0" sldId="482"/>
            <ac:spMk id="474149" creationId="{00000000-0000-0000-0000-000000000000}"/>
          </ac:spMkLst>
        </pc:spChg>
        <pc:spChg chg="mod">
          <ac:chgData name="Rodney Pitts" userId="deec6785dd0796dc" providerId="LiveId" clId="{D62ACCB6-02B6-42B7-B1F2-F4962FB6E25E}" dt="2021-02-23T20:06:28.719" v="777" actId="1076"/>
          <ac:spMkLst>
            <pc:docMk/>
            <pc:sldMk cId="0" sldId="482"/>
            <ac:spMk id="474150" creationId="{00000000-0000-0000-0000-000000000000}"/>
          </ac:spMkLst>
        </pc:spChg>
        <pc:spChg chg="mod">
          <ac:chgData name="Rodney Pitts" userId="deec6785dd0796dc" providerId="LiveId" clId="{D62ACCB6-02B6-42B7-B1F2-F4962FB6E25E}" dt="2021-02-23T17:05:10.911" v="25"/>
          <ac:spMkLst>
            <pc:docMk/>
            <pc:sldMk cId="0" sldId="482"/>
            <ac:spMk id="474151" creationId="{00000000-0000-0000-0000-000000000000}"/>
          </ac:spMkLst>
        </pc:spChg>
        <pc:spChg chg="mod">
          <ac:chgData name="Rodney Pitts" userId="deec6785dd0796dc" providerId="LiveId" clId="{D62ACCB6-02B6-42B7-B1F2-F4962FB6E25E}" dt="2021-02-23T17:05:10.911" v="25"/>
          <ac:spMkLst>
            <pc:docMk/>
            <pc:sldMk cId="0" sldId="482"/>
            <ac:spMk id="474157" creationId="{00000000-0000-0000-0000-000000000000}"/>
          </ac:spMkLst>
        </pc:spChg>
        <pc:spChg chg="mod">
          <ac:chgData name="Rodney Pitts" userId="deec6785dd0796dc" providerId="LiveId" clId="{D62ACCB6-02B6-42B7-B1F2-F4962FB6E25E}" dt="2021-02-23T20:06:09.451" v="775" actId="14100"/>
          <ac:spMkLst>
            <pc:docMk/>
            <pc:sldMk cId="0" sldId="482"/>
            <ac:spMk id="474158" creationId="{00000000-0000-0000-0000-000000000000}"/>
          </ac:spMkLst>
        </pc:spChg>
        <pc:spChg chg="mod">
          <ac:chgData name="Rodney Pitts" userId="deec6785dd0796dc" providerId="LiveId" clId="{D62ACCB6-02B6-42B7-B1F2-F4962FB6E25E}" dt="2021-02-23T17:05:10.911" v="25"/>
          <ac:spMkLst>
            <pc:docMk/>
            <pc:sldMk cId="0" sldId="482"/>
            <ac:spMk id="474159" creationId="{00000000-0000-0000-0000-000000000000}"/>
          </ac:spMkLst>
        </pc:spChg>
        <pc:spChg chg="del mod">
          <ac:chgData name="Rodney Pitts" userId="deec6785dd0796dc" providerId="LiveId" clId="{D62ACCB6-02B6-42B7-B1F2-F4962FB6E25E}" dt="2021-02-23T21:40:59.704" v="1073" actId="478"/>
          <ac:spMkLst>
            <pc:docMk/>
            <pc:sldMk cId="0" sldId="482"/>
            <ac:spMk id="474160" creationId="{00000000-0000-0000-0000-000000000000}"/>
          </ac:spMkLst>
        </pc:spChg>
        <pc:spChg chg="del mod">
          <ac:chgData name="Rodney Pitts" userId="deec6785dd0796dc" providerId="LiveId" clId="{D62ACCB6-02B6-42B7-B1F2-F4962FB6E25E}" dt="2021-02-23T21:41:49.769" v="1080" actId="478"/>
          <ac:spMkLst>
            <pc:docMk/>
            <pc:sldMk cId="0" sldId="482"/>
            <ac:spMk id="474162" creationId="{00000000-0000-0000-0000-000000000000}"/>
          </ac:spMkLst>
        </pc:spChg>
        <pc:spChg chg="del mod">
          <ac:chgData name="Rodney Pitts" userId="deec6785dd0796dc" providerId="LiveId" clId="{D62ACCB6-02B6-42B7-B1F2-F4962FB6E25E}" dt="2021-02-23T21:41:04.252" v="1074" actId="478"/>
          <ac:spMkLst>
            <pc:docMk/>
            <pc:sldMk cId="0" sldId="482"/>
            <ac:spMk id="474163" creationId="{00000000-0000-0000-0000-000000000000}"/>
          </ac:spMkLst>
        </pc:spChg>
        <pc:grpChg chg="mod">
          <ac:chgData name="Rodney Pitts" userId="deec6785dd0796dc" providerId="LiveId" clId="{D62ACCB6-02B6-42B7-B1F2-F4962FB6E25E}" dt="2021-02-23T21:43:45.359" v="1099" actId="1076"/>
          <ac:grpSpMkLst>
            <pc:docMk/>
            <pc:sldMk cId="0" sldId="482"/>
            <ac:grpSpMk id="3" creationId="{00000000-0000-0000-0000-000000000000}"/>
          </ac:grpSpMkLst>
        </pc:grpChg>
        <pc:grpChg chg="add del mod">
          <ac:chgData name="Rodney Pitts" userId="deec6785dd0796dc" providerId="LiveId" clId="{D62ACCB6-02B6-42B7-B1F2-F4962FB6E25E}" dt="2021-02-23T21:44:35.659" v="1103" actId="165"/>
          <ac:grpSpMkLst>
            <pc:docMk/>
            <pc:sldMk cId="0" sldId="482"/>
            <ac:grpSpMk id="26" creationId="{9FF96657-A166-4A61-8D45-2913630E69F5}"/>
          </ac:grpSpMkLst>
        </pc:grpChg>
        <pc:grpChg chg="add mod">
          <ac:chgData name="Rodney Pitts" userId="deec6785dd0796dc" providerId="LiveId" clId="{D62ACCB6-02B6-42B7-B1F2-F4962FB6E25E}" dt="2021-02-23T21:45:09.726" v="1109" actId="1076"/>
          <ac:grpSpMkLst>
            <pc:docMk/>
            <pc:sldMk cId="0" sldId="482"/>
            <ac:grpSpMk id="27" creationId="{AD330A22-C769-4FA3-8BF3-3333A751DB88}"/>
          </ac:grpSpMkLst>
        </pc:grpChg>
        <pc:picChg chg="add del mod">
          <ac:chgData name="Rodney Pitts" userId="deec6785dd0796dc" providerId="LiveId" clId="{D62ACCB6-02B6-42B7-B1F2-F4962FB6E25E}" dt="2021-02-23T21:18:07.687" v="888" actId="478"/>
          <ac:picMkLst>
            <pc:docMk/>
            <pc:sldMk cId="0" sldId="482"/>
            <ac:picMk id="6" creationId="{D195FADF-B884-4FD4-90AF-221A1FCA01E7}"/>
          </ac:picMkLst>
        </pc:picChg>
        <pc:picChg chg="add del mod">
          <ac:chgData name="Rodney Pitts" userId="deec6785dd0796dc" providerId="LiveId" clId="{D62ACCB6-02B6-42B7-B1F2-F4962FB6E25E}" dt="2021-02-23T21:15:50.536" v="887" actId="478"/>
          <ac:picMkLst>
            <pc:docMk/>
            <pc:sldMk cId="0" sldId="482"/>
            <ac:picMk id="9" creationId="{04D83721-735F-45E4-8E07-F257E8479F43}"/>
          </ac:picMkLst>
        </pc:picChg>
        <pc:picChg chg="add del mod">
          <ac:chgData name="Rodney Pitts" userId="deec6785dd0796dc" providerId="LiveId" clId="{D62ACCB6-02B6-42B7-B1F2-F4962FB6E25E}" dt="2021-02-23T21:15:03.860" v="879" actId="478"/>
          <ac:picMkLst>
            <pc:docMk/>
            <pc:sldMk cId="0" sldId="482"/>
            <ac:picMk id="11" creationId="{F1157C52-0E91-47C3-86C3-D0FF67DBD218}"/>
          </ac:picMkLst>
        </pc:picChg>
        <pc:picChg chg="add del mod">
          <ac:chgData name="Rodney Pitts" userId="deec6785dd0796dc" providerId="LiveId" clId="{D62ACCB6-02B6-42B7-B1F2-F4962FB6E25E}" dt="2021-02-23T21:43:18.089" v="1094" actId="478"/>
          <ac:picMkLst>
            <pc:docMk/>
            <pc:sldMk cId="0" sldId="482"/>
            <ac:picMk id="13" creationId="{D36D95C6-F381-49FC-9A32-8A9A11B91F67}"/>
          </ac:picMkLst>
        </pc:picChg>
        <pc:picChg chg="add mod ord topLvl">
          <ac:chgData name="Rodney Pitts" userId="deec6785dd0796dc" providerId="LiveId" clId="{D62ACCB6-02B6-42B7-B1F2-F4962FB6E25E}" dt="2021-02-23T21:45:42.578" v="1114" actId="1076"/>
          <ac:picMkLst>
            <pc:docMk/>
            <pc:sldMk cId="0" sldId="482"/>
            <ac:picMk id="15" creationId="{65AD9BBD-9E33-460F-9A2A-444CC8A5EC31}"/>
          </ac:picMkLst>
        </pc:picChg>
        <pc:picChg chg="add mod ord topLvl">
          <ac:chgData name="Rodney Pitts" userId="deec6785dd0796dc" providerId="LiveId" clId="{D62ACCB6-02B6-42B7-B1F2-F4962FB6E25E}" dt="2021-02-23T21:45:28.496" v="1110" actId="1076"/>
          <ac:picMkLst>
            <pc:docMk/>
            <pc:sldMk cId="0" sldId="482"/>
            <ac:picMk id="21" creationId="{F33FBE47-721C-4AC1-8CD9-AC1E314AB2CA}"/>
          </ac:picMkLst>
        </pc:picChg>
        <pc:picChg chg="del mod">
          <ac:chgData name="Rodney Pitts" userId="deec6785dd0796dc" providerId="LiveId" clId="{D62ACCB6-02B6-42B7-B1F2-F4962FB6E25E}" dt="2021-02-23T21:40:45.762" v="1072" actId="478"/>
          <ac:picMkLst>
            <pc:docMk/>
            <pc:sldMk cId="0" sldId="482"/>
            <ac:picMk id="22" creationId="{00000000-0000-0000-0000-000000000000}"/>
          </ac:picMkLst>
        </pc:picChg>
        <pc:picChg chg="del mod">
          <ac:chgData name="Rodney Pitts" userId="deec6785dd0796dc" providerId="LiveId" clId="{D62ACCB6-02B6-42B7-B1F2-F4962FB6E25E}" dt="2021-02-23T21:40:42.609" v="1071" actId="478"/>
          <ac:picMkLst>
            <pc:docMk/>
            <pc:sldMk cId="0" sldId="482"/>
            <ac:picMk id="24" creationId="{00000000-0000-0000-0000-000000000000}"/>
          </ac:picMkLst>
        </pc:picChg>
        <pc:picChg chg="del mod">
          <ac:chgData name="Rodney Pitts" userId="deec6785dd0796dc" providerId="LiveId" clId="{D62ACCB6-02B6-42B7-B1F2-F4962FB6E25E}" dt="2021-02-23T21:40:35.539" v="1068" actId="478"/>
          <ac:picMkLst>
            <pc:docMk/>
            <pc:sldMk cId="0" sldId="482"/>
            <ac:picMk id="25" creationId="{00000000-0000-0000-0000-000000000000}"/>
          </ac:picMkLst>
        </pc:picChg>
        <pc:picChg chg="del mod">
          <ac:chgData name="Rodney Pitts" userId="deec6785dd0796dc" providerId="LiveId" clId="{D62ACCB6-02B6-42B7-B1F2-F4962FB6E25E}" dt="2021-02-23T20:12:52.266" v="821" actId="478"/>
          <ac:picMkLst>
            <pc:docMk/>
            <pc:sldMk cId="0" sldId="482"/>
            <ac:picMk id="28" creationId="{00000000-0000-0000-0000-000000000000}"/>
          </ac:picMkLst>
        </pc:picChg>
        <pc:picChg chg="del mod">
          <ac:chgData name="Rodney Pitts" userId="deec6785dd0796dc" providerId="LiveId" clId="{D62ACCB6-02B6-42B7-B1F2-F4962FB6E25E}" dt="2021-02-23T21:28:12.299" v="961" actId="478"/>
          <ac:picMkLst>
            <pc:docMk/>
            <pc:sldMk cId="0" sldId="482"/>
            <ac:picMk id="30" creationId="{00000000-0000-0000-0000-000000000000}"/>
          </ac:picMkLst>
        </pc:picChg>
        <pc:picChg chg="add del">
          <ac:chgData name="Rodney Pitts" userId="deec6785dd0796dc" providerId="LiveId" clId="{D62ACCB6-02B6-42B7-B1F2-F4962FB6E25E}" dt="2021-02-23T20:09:58.439" v="812" actId="478"/>
          <ac:picMkLst>
            <pc:docMk/>
            <pc:sldMk cId="0" sldId="482"/>
            <ac:picMk id="1026" creationId="{CAFF7B09-D419-494E-A492-E4FA7138F8D0}"/>
          </ac:picMkLst>
        </pc:picChg>
        <pc:picChg chg="add del">
          <ac:chgData name="Rodney Pitts" userId="deec6785dd0796dc" providerId="LiveId" clId="{D62ACCB6-02B6-42B7-B1F2-F4962FB6E25E}" dt="2021-02-23T20:11:40.925" v="814" actId="478"/>
          <ac:picMkLst>
            <pc:docMk/>
            <pc:sldMk cId="0" sldId="482"/>
            <ac:picMk id="1028" creationId="{3EAB376F-1D6B-40BD-9FF5-E69BB310FB79}"/>
          </ac:picMkLst>
        </pc:picChg>
        <pc:picChg chg="mod">
          <ac:chgData name="Rodney Pitts" userId="deec6785dd0796dc" providerId="LiveId" clId="{D62ACCB6-02B6-42B7-B1F2-F4962FB6E25E}" dt="2021-02-23T20:05:39.870" v="772" actId="1076"/>
          <ac:picMkLst>
            <pc:docMk/>
            <pc:sldMk cId="0" sldId="482"/>
            <ac:picMk id="474156" creationId="{00000000-0000-0000-0000-000000000000}"/>
          </ac:picMkLst>
        </pc:picChg>
        <pc:picChg chg="mod">
          <ac:chgData name="Rodney Pitts" userId="deec6785dd0796dc" providerId="LiveId" clId="{D62ACCB6-02B6-42B7-B1F2-F4962FB6E25E}" dt="2021-02-23T17:05:10.911" v="25"/>
          <ac:picMkLst>
            <pc:docMk/>
            <pc:sldMk cId="0" sldId="482"/>
            <ac:picMk id="474164" creationId="{00000000-0000-0000-0000-000000000000}"/>
          </ac:picMkLst>
        </pc:picChg>
        <pc:picChg chg="mod">
          <ac:chgData name="Rodney Pitts" userId="deec6785dd0796dc" providerId="LiveId" clId="{D62ACCB6-02B6-42B7-B1F2-F4962FB6E25E}" dt="2021-02-23T17:05:10.911" v="25"/>
          <ac:picMkLst>
            <pc:docMk/>
            <pc:sldMk cId="0" sldId="482"/>
            <ac:picMk id="474165" creationId="{00000000-0000-0000-0000-000000000000}"/>
          </ac:picMkLst>
        </pc:picChg>
        <pc:picChg chg="mod">
          <ac:chgData name="Rodney Pitts" userId="deec6785dd0796dc" providerId="LiveId" clId="{D62ACCB6-02B6-42B7-B1F2-F4962FB6E25E}" dt="2021-02-23T17:05:10.911" v="25"/>
          <ac:picMkLst>
            <pc:docMk/>
            <pc:sldMk cId="0" sldId="482"/>
            <ac:picMk id="474166" creationId="{00000000-0000-0000-0000-000000000000}"/>
          </ac:picMkLst>
        </pc:picChg>
        <pc:cxnChg chg="add mod topLvl">
          <ac:chgData name="Rodney Pitts" userId="deec6785dd0796dc" providerId="LiveId" clId="{D62ACCB6-02B6-42B7-B1F2-F4962FB6E25E}" dt="2021-02-23T21:44:48.870" v="1104" actId="164"/>
          <ac:cxnSpMkLst>
            <pc:docMk/>
            <pc:sldMk cId="0" sldId="482"/>
            <ac:cxnSpMk id="18" creationId="{7DED9308-0A00-4E30-AB74-B88792CA7EF0}"/>
          </ac:cxnSpMkLst>
        </pc:cxnChg>
      </pc:sldChg>
      <pc:sldChg chg="addSp delSp modSp mod addAnim delAnim modAnim modNotes">
        <pc:chgData name="Rodney Pitts" userId="deec6785dd0796dc" providerId="LiveId" clId="{D62ACCB6-02B6-42B7-B1F2-F4962FB6E25E}" dt="2021-02-23T21:51:18.206" v="1135" actId="1076"/>
        <pc:sldMkLst>
          <pc:docMk/>
          <pc:sldMk cId="4068902425" sldId="483"/>
        </pc:sldMkLst>
        <pc:spChg chg="mod">
          <ac:chgData name="Rodney Pitts" userId="deec6785dd0796dc" providerId="LiveId" clId="{D62ACCB6-02B6-42B7-B1F2-F4962FB6E25E}" dt="2021-02-23T21:37:30.739" v="1054" actId="12788"/>
          <ac:spMkLst>
            <pc:docMk/>
            <pc:sldMk cId="4068902425" sldId="483"/>
            <ac:spMk id="2" creationId="{00000000-0000-0000-0000-000000000000}"/>
          </ac:spMkLst>
        </pc:spChg>
        <pc:spChg chg="add del mod">
          <ac:chgData name="Rodney Pitts" userId="deec6785dd0796dc" providerId="LiveId" clId="{D62ACCB6-02B6-42B7-B1F2-F4962FB6E25E}" dt="2021-02-23T21:31:13.406" v="990" actId="478"/>
          <ac:spMkLst>
            <pc:docMk/>
            <pc:sldMk cId="4068902425" sldId="483"/>
            <ac:spMk id="3" creationId="{C07F2EDB-3365-4C07-B4AD-36153C3612C3}"/>
          </ac:spMkLst>
        </pc:spChg>
        <pc:spChg chg="mod">
          <ac:chgData name="Rodney Pitts" userId="deec6785dd0796dc" providerId="LiveId" clId="{D62ACCB6-02B6-42B7-B1F2-F4962FB6E25E}" dt="2021-02-23T21:33:38.079" v="1015" actId="164"/>
          <ac:spMkLst>
            <pc:docMk/>
            <pc:sldMk cId="4068902425" sldId="483"/>
            <ac:spMk id="31" creationId="{00000000-0000-0000-0000-000000000000}"/>
          </ac:spMkLst>
        </pc:spChg>
        <pc:spChg chg="mod">
          <ac:chgData name="Rodney Pitts" userId="deec6785dd0796dc" providerId="LiveId" clId="{D62ACCB6-02B6-42B7-B1F2-F4962FB6E25E}" dt="2021-02-23T17:05:10.911" v="25"/>
          <ac:spMkLst>
            <pc:docMk/>
            <pc:sldMk cId="4068902425" sldId="483"/>
            <ac:spMk id="32" creationId="{00000000-0000-0000-0000-000000000000}"/>
          </ac:spMkLst>
        </pc:spChg>
        <pc:spChg chg="mod">
          <ac:chgData name="Rodney Pitts" userId="deec6785dd0796dc" providerId="LiveId" clId="{D62ACCB6-02B6-42B7-B1F2-F4962FB6E25E}" dt="2021-02-23T21:20:58.188" v="913" actId="20577"/>
          <ac:spMkLst>
            <pc:docMk/>
            <pc:sldMk cId="4068902425" sldId="483"/>
            <ac:spMk id="33" creationId="{00000000-0000-0000-0000-000000000000}"/>
          </ac:spMkLst>
        </pc:spChg>
        <pc:spChg chg="add del mod">
          <ac:chgData name="Rodney Pitts" userId="deec6785dd0796dc" providerId="LiveId" clId="{D62ACCB6-02B6-42B7-B1F2-F4962FB6E25E}" dt="2021-02-23T21:31:15.738" v="991" actId="478"/>
          <ac:spMkLst>
            <pc:docMk/>
            <pc:sldMk cId="4068902425" sldId="483"/>
            <ac:spMk id="37" creationId="{F9A91E0A-CE9C-45D4-B46B-C840F3BA5717}"/>
          </ac:spMkLst>
        </pc:spChg>
        <pc:spChg chg="add del mod">
          <ac:chgData name="Rodney Pitts" userId="deec6785dd0796dc" providerId="LiveId" clId="{D62ACCB6-02B6-42B7-B1F2-F4962FB6E25E}" dt="2021-02-23T21:31:33.044" v="995" actId="478"/>
          <ac:spMkLst>
            <pc:docMk/>
            <pc:sldMk cId="4068902425" sldId="483"/>
            <ac:spMk id="41" creationId="{58592E84-05D5-4F14-9036-7968981BD06E}"/>
          </ac:spMkLst>
        </pc:spChg>
        <pc:spChg chg="add del mod">
          <ac:chgData name="Rodney Pitts" userId="deec6785dd0796dc" providerId="LiveId" clId="{D62ACCB6-02B6-42B7-B1F2-F4962FB6E25E}" dt="2021-02-23T21:31:35.460" v="996" actId="478"/>
          <ac:spMkLst>
            <pc:docMk/>
            <pc:sldMk cId="4068902425" sldId="483"/>
            <ac:spMk id="42" creationId="{E56117CD-509C-4D1B-9559-1E57DB1285DE}"/>
          </ac:spMkLst>
        </pc:spChg>
        <pc:spChg chg="mod">
          <ac:chgData name="Rodney Pitts" userId="deec6785dd0796dc" providerId="LiveId" clId="{D62ACCB6-02B6-42B7-B1F2-F4962FB6E25E}" dt="2021-02-23T21:19:53.776" v="890" actId="122"/>
          <ac:spMkLst>
            <pc:docMk/>
            <pc:sldMk cId="4068902425" sldId="483"/>
            <ac:spMk id="678914" creationId="{00000000-0000-0000-0000-000000000000}"/>
          </ac:spMkLst>
        </pc:spChg>
        <pc:spChg chg="mod">
          <ac:chgData name="Rodney Pitts" userId="deec6785dd0796dc" providerId="LiveId" clId="{D62ACCB6-02B6-42B7-B1F2-F4962FB6E25E}" dt="2021-02-23T21:36:31.455" v="1037" actId="12788"/>
          <ac:spMkLst>
            <pc:docMk/>
            <pc:sldMk cId="4068902425" sldId="483"/>
            <ac:spMk id="678915" creationId="{00000000-0000-0000-0000-000000000000}"/>
          </ac:spMkLst>
        </pc:spChg>
        <pc:spChg chg="mod">
          <ac:chgData name="Rodney Pitts" userId="deec6785dd0796dc" providerId="LiveId" clId="{D62ACCB6-02B6-42B7-B1F2-F4962FB6E25E}" dt="2021-02-23T21:33:38.079" v="1015" actId="164"/>
          <ac:spMkLst>
            <pc:docMk/>
            <pc:sldMk cId="4068902425" sldId="483"/>
            <ac:spMk id="678921" creationId="{00000000-0000-0000-0000-000000000000}"/>
          </ac:spMkLst>
        </pc:spChg>
        <pc:spChg chg="add del mod">
          <ac:chgData name="Rodney Pitts" userId="deec6785dd0796dc" providerId="LiveId" clId="{D62ACCB6-02B6-42B7-B1F2-F4962FB6E25E}" dt="2021-02-23T21:24:56.852" v="937" actId="478"/>
          <ac:spMkLst>
            <pc:docMk/>
            <pc:sldMk cId="4068902425" sldId="483"/>
            <ac:spMk id="678922" creationId="{00000000-0000-0000-0000-000000000000}"/>
          </ac:spMkLst>
        </pc:spChg>
        <pc:spChg chg="add del mod">
          <ac:chgData name="Rodney Pitts" userId="deec6785dd0796dc" providerId="LiveId" clId="{D62ACCB6-02B6-42B7-B1F2-F4962FB6E25E}" dt="2021-02-23T21:24:56.852" v="937" actId="478"/>
          <ac:spMkLst>
            <pc:docMk/>
            <pc:sldMk cId="4068902425" sldId="483"/>
            <ac:spMk id="678923" creationId="{00000000-0000-0000-0000-000000000000}"/>
          </ac:spMkLst>
        </pc:spChg>
        <pc:spChg chg="mod">
          <ac:chgData name="Rodney Pitts" userId="deec6785dd0796dc" providerId="LiveId" clId="{D62ACCB6-02B6-42B7-B1F2-F4962FB6E25E}" dt="2021-02-23T17:05:10.911" v="25"/>
          <ac:spMkLst>
            <pc:docMk/>
            <pc:sldMk cId="4068902425" sldId="483"/>
            <ac:spMk id="678929" creationId="{00000000-0000-0000-0000-000000000000}"/>
          </ac:spMkLst>
        </pc:spChg>
        <pc:spChg chg="mod">
          <ac:chgData name="Rodney Pitts" userId="deec6785dd0796dc" providerId="LiveId" clId="{D62ACCB6-02B6-42B7-B1F2-F4962FB6E25E}" dt="2021-02-23T17:05:10.911" v="25"/>
          <ac:spMkLst>
            <pc:docMk/>
            <pc:sldMk cId="4068902425" sldId="483"/>
            <ac:spMk id="678930" creationId="{00000000-0000-0000-0000-000000000000}"/>
          </ac:spMkLst>
        </pc:spChg>
        <pc:spChg chg="mod">
          <ac:chgData name="Rodney Pitts" userId="deec6785dd0796dc" providerId="LiveId" clId="{D62ACCB6-02B6-42B7-B1F2-F4962FB6E25E}" dt="2021-02-23T17:05:10.911" v="25"/>
          <ac:spMkLst>
            <pc:docMk/>
            <pc:sldMk cId="4068902425" sldId="483"/>
            <ac:spMk id="678931" creationId="{00000000-0000-0000-0000-000000000000}"/>
          </ac:spMkLst>
        </pc:spChg>
        <pc:spChg chg="mod">
          <ac:chgData name="Rodney Pitts" userId="deec6785dd0796dc" providerId="LiveId" clId="{D62ACCB6-02B6-42B7-B1F2-F4962FB6E25E}" dt="2021-02-23T21:38:54.302" v="1062" actId="1076"/>
          <ac:spMkLst>
            <pc:docMk/>
            <pc:sldMk cId="4068902425" sldId="483"/>
            <ac:spMk id="678932" creationId="{00000000-0000-0000-0000-000000000000}"/>
          </ac:spMkLst>
        </pc:spChg>
        <pc:spChg chg="del mod">
          <ac:chgData name="Rodney Pitts" userId="deec6785dd0796dc" providerId="LiveId" clId="{D62ACCB6-02B6-42B7-B1F2-F4962FB6E25E}" dt="2021-02-23T21:25:18.076" v="944" actId="478"/>
          <ac:spMkLst>
            <pc:docMk/>
            <pc:sldMk cId="4068902425" sldId="483"/>
            <ac:spMk id="678933" creationId="{00000000-0000-0000-0000-000000000000}"/>
          </ac:spMkLst>
        </pc:spChg>
        <pc:spChg chg="del mod">
          <ac:chgData name="Rodney Pitts" userId="deec6785dd0796dc" providerId="LiveId" clId="{D62ACCB6-02B6-42B7-B1F2-F4962FB6E25E}" dt="2021-02-23T21:24:11.331" v="920" actId="478"/>
          <ac:spMkLst>
            <pc:docMk/>
            <pc:sldMk cId="4068902425" sldId="483"/>
            <ac:spMk id="678934" creationId="{00000000-0000-0000-0000-000000000000}"/>
          </ac:spMkLst>
        </pc:spChg>
        <pc:spChg chg="add del mod">
          <ac:chgData name="Rodney Pitts" userId="deec6785dd0796dc" providerId="LiveId" clId="{D62ACCB6-02B6-42B7-B1F2-F4962FB6E25E}" dt="2021-02-23T21:24:56.852" v="937" actId="478"/>
          <ac:spMkLst>
            <pc:docMk/>
            <pc:sldMk cId="4068902425" sldId="483"/>
            <ac:spMk id="678935" creationId="{00000000-0000-0000-0000-000000000000}"/>
          </ac:spMkLst>
        </pc:spChg>
        <pc:spChg chg="mod">
          <ac:chgData name="Rodney Pitts" userId="deec6785dd0796dc" providerId="LiveId" clId="{D62ACCB6-02B6-42B7-B1F2-F4962FB6E25E}" dt="2021-02-23T17:05:10.911" v="25"/>
          <ac:spMkLst>
            <pc:docMk/>
            <pc:sldMk cId="4068902425" sldId="483"/>
            <ac:spMk id="678936" creationId="{00000000-0000-0000-0000-000000000000}"/>
          </ac:spMkLst>
        </pc:spChg>
        <pc:spChg chg="mod">
          <ac:chgData name="Rodney Pitts" userId="deec6785dd0796dc" providerId="LiveId" clId="{D62ACCB6-02B6-42B7-B1F2-F4962FB6E25E}" dt="2021-02-23T17:05:10.911" v="25"/>
          <ac:spMkLst>
            <pc:docMk/>
            <pc:sldMk cId="4068902425" sldId="483"/>
            <ac:spMk id="678937" creationId="{00000000-0000-0000-0000-000000000000}"/>
          </ac:spMkLst>
        </pc:spChg>
        <pc:spChg chg="mod">
          <ac:chgData name="Rodney Pitts" userId="deec6785dd0796dc" providerId="LiveId" clId="{D62ACCB6-02B6-42B7-B1F2-F4962FB6E25E}" dt="2021-02-23T17:05:10.911" v="25"/>
          <ac:spMkLst>
            <pc:docMk/>
            <pc:sldMk cId="4068902425" sldId="483"/>
            <ac:spMk id="678938" creationId="{00000000-0000-0000-0000-000000000000}"/>
          </ac:spMkLst>
        </pc:spChg>
        <pc:spChg chg="del mod">
          <ac:chgData name="Rodney Pitts" userId="deec6785dd0796dc" providerId="LiveId" clId="{D62ACCB6-02B6-42B7-B1F2-F4962FB6E25E}" dt="2021-02-23T21:30:59.239" v="989" actId="478"/>
          <ac:spMkLst>
            <pc:docMk/>
            <pc:sldMk cId="4068902425" sldId="483"/>
            <ac:spMk id="678939" creationId="{00000000-0000-0000-0000-000000000000}"/>
          </ac:spMkLst>
        </pc:spChg>
        <pc:grpChg chg="add mod">
          <ac:chgData name="Rodney Pitts" userId="deec6785dd0796dc" providerId="LiveId" clId="{D62ACCB6-02B6-42B7-B1F2-F4962FB6E25E}" dt="2021-02-23T21:33:38.079" v="1015" actId="164"/>
          <ac:grpSpMkLst>
            <pc:docMk/>
            <pc:sldMk cId="4068902425" sldId="483"/>
            <ac:grpSpMk id="4" creationId="{2265F7E6-8311-4AA6-AEC2-E5128ECDFFE4}"/>
          </ac:grpSpMkLst>
        </pc:grpChg>
        <pc:picChg chg="mod">
          <ac:chgData name="Rodney Pitts" userId="deec6785dd0796dc" providerId="LiveId" clId="{D62ACCB6-02B6-42B7-B1F2-F4962FB6E25E}" dt="2021-02-23T21:51:18.206" v="1135" actId="1076"/>
          <ac:picMkLst>
            <pc:docMk/>
            <pc:sldMk cId="4068902425" sldId="483"/>
            <ac:picMk id="34" creationId="{00000000-0000-0000-0000-000000000000}"/>
          </ac:picMkLst>
        </pc:picChg>
        <pc:picChg chg="add mod">
          <ac:chgData name="Rodney Pitts" userId="deec6785dd0796dc" providerId="LiveId" clId="{D62ACCB6-02B6-42B7-B1F2-F4962FB6E25E}" dt="2021-02-23T21:33:38.079" v="1015" actId="164"/>
          <ac:picMkLst>
            <pc:docMk/>
            <pc:sldMk cId="4068902425" sldId="483"/>
            <ac:picMk id="35" creationId="{A76E5512-AAF5-43F4-90D0-ADC094EC9CE2}"/>
          </ac:picMkLst>
        </pc:picChg>
        <pc:picChg chg="add mod">
          <ac:chgData name="Rodney Pitts" userId="deec6785dd0796dc" providerId="LiveId" clId="{D62ACCB6-02B6-42B7-B1F2-F4962FB6E25E}" dt="2021-02-23T21:33:38.079" v="1015" actId="164"/>
          <ac:picMkLst>
            <pc:docMk/>
            <pc:sldMk cId="4068902425" sldId="483"/>
            <ac:picMk id="36" creationId="{05348A6A-9240-418F-98ED-5C84EF289209}"/>
          </ac:picMkLst>
        </pc:picChg>
        <pc:picChg chg="add mod">
          <ac:chgData name="Rodney Pitts" userId="deec6785dd0796dc" providerId="LiveId" clId="{D62ACCB6-02B6-42B7-B1F2-F4962FB6E25E}" dt="2021-02-23T21:38:51.147" v="1061" actId="1076"/>
          <ac:picMkLst>
            <pc:docMk/>
            <pc:sldMk cId="4068902425" sldId="483"/>
            <ac:picMk id="38" creationId="{176CCF83-B201-42EC-B400-3C0BBFDA2049}"/>
          </ac:picMkLst>
        </pc:picChg>
        <pc:picChg chg="add mod">
          <ac:chgData name="Rodney Pitts" userId="deec6785dd0796dc" providerId="LiveId" clId="{D62ACCB6-02B6-42B7-B1F2-F4962FB6E25E}" dt="2021-02-23T21:38:48.623" v="1060" actId="1076"/>
          <ac:picMkLst>
            <pc:docMk/>
            <pc:sldMk cId="4068902425" sldId="483"/>
            <ac:picMk id="39" creationId="{EC7D729D-87B2-43B5-8848-5F10BDBB9FBB}"/>
          </ac:picMkLst>
        </pc:picChg>
        <pc:picChg chg="add mod">
          <ac:chgData name="Rodney Pitts" userId="deec6785dd0796dc" providerId="LiveId" clId="{D62ACCB6-02B6-42B7-B1F2-F4962FB6E25E}" dt="2021-02-23T21:38:46.747" v="1059" actId="1076"/>
          <ac:picMkLst>
            <pc:docMk/>
            <pc:sldMk cId="4068902425" sldId="483"/>
            <ac:picMk id="40" creationId="{629B0F09-589F-4B9F-B02C-051328DDADAD}"/>
          </ac:picMkLst>
        </pc:picChg>
        <pc:picChg chg="mod">
          <ac:chgData name="Rodney Pitts" userId="deec6785dd0796dc" providerId="LiveId" clId="{D62ACCB6-02B6-42B7-B1F2-F4962FB6E25E}" dt="2021-02-23T17:05:10.911" v="25"/>
          <ac:picMkLst>
            <pc:docMk/>
            <pc:sldMk cId="4068902425" sldId="483"/>
            <ac:picMk id="678941" creationId="{00000000-0000-0000-0000-000000000000}"/>
          </ac:picMkLst>
        </pc:picChg>
        <pc:picChg chg="mod">
          <ac:chgData name="Rodney Pitts" userId="deec6785dd0796dc" providerId="LiveId" clId="{D62ACCB6-02B6-42B7-B1F2-F4962FB6E25E}" dt="2021-02-23T21:33:38.079" v="1015" actId="164"/>
          <ac:picMkLst>
            <pc:docMk/>
            <pc:sldMk cId="4068902425" sldId="483"/>
            <ac:picMk id="678942" creationId="{00000000-0000-0000-0000-000000000000}"/>
          </ac:picMkLst>
        </pc:picChg>
        <pc:picChg chg="del mod">
          <ac:chgData name="Rodney Pitts" userId="deec6785dd0796dc" providerId="LiveId" clId="{D62ACCB6-02B6-42B7-B1F2-F4962FB6E25E}" dt="2021-02-23T21:24:07.911" v="919" actId="478"/>
          <ac:picMkLst>
            <pc:docMk/>
            <pc:sldMk cId="4068902425" sldId="483"/>
            <ac:picMk id="678943" creationId="{00000000-0000-0000-0000-000000000000}"/>
          </ac:picMkLst>
        </pc:picChg>
        <pc:picChg chg="del mod">
          <ac:chgData name="Rodney Pitts" userId="deec6785dd0796dc" providerId="LiveId" clId="{D62ACCB6-02B6-42B7-B1F2-F4962FB6E25E}" dt="2021-02-23T21:24:11.331" v="920" actId="478"/>
          <ac:picMkLst>
            <pc:docMk/>
            <pc:sldMk cId="4068902425" sldId="483"/>
            <ac:picMk id="678944" creationId="{00000000-0000-0000-0000-000000000000}"/>
          </ac:picMkLst>
        </pc:picChg>
        <pc:picChg chg="mod">
          <ac:chgData name="Rodney Pitts" userId="deec6785dd0796dc" providerId="LiveId" clId="{D62ACCB6-02B6-42B7-B1F2-F4962FB6E25E}" dt="2021-02-23T17:05:10.911" v="25"/>
          <ac:picMkLst>
            <pc:docMk/>
            <pc:sldMk cId="4068902425" sldId="483"/>
            <ac:picMk id="678945" creationId="{00000000-0000-0000-0000-000000000000}"/>
          </ac:picMkLst>
        </pc:picChg>
        <pc:picChg chg="mod">
          <ac:chgData name="Rodney Pitts" userId="deec6785dd0796dc" providerId="LiveId" clId="{D62ACCB6-02B6-42B7-B1F2-F4962FB6E25E}" dt="2021-02-23T17:05:10.911" v="25"/>
          <ac:picMkLst>
            <pc:docMk/>
            <pc:sldMk cId="4068902425" sldId="483"/>
            <ac:picMk id="678946" creationId="{00000000-0000-0000-0000-000000000000}"/>
          </ac:picMkLst>
        </pc:picChg>
        <pc:picChg chg="mod">
          <ac:chgData name="Rodney Pitts" userId="deec6785dd0796dc" providerId="LiveId" clId="{D62ACCB6-02B6-42B7-B1F2-F4962FB6E25E}" dt="2021-02-23T17:05:10.911" v="25"/>
          <ac:picMkLst>
            <pc:docMk/>
            <pc:sldMk cId="4068902425" sldId="483"/>
            <ac:picMk id="678947" creationId="{00000000-0000-0000-0000-000000000000}"/>
          </ac:picMkLst>
        </pc:picChg>
        <pc:picChg chg="mod">
          <ac:chgData name="Rodney Pitts" userId="deec6785dd0796dc" providerId="LiveId" clId="{D62ACCB6-02B6-42B7-B1F2-F4962FB6E25E}" dt="2021-02-23T21:33:38.079" v="1015" actId="164"/>
          <ac:picMkLst>
            <pc:docMk/>
            <pc:sldMk cId="4068902425" sldId="483"/>
            <ac:picMk id="678948" creationId="{00000000-0000-0000-0000-000000000000}"/>
          </ac:picMkLst>
        </pc:picChg>
        <pc:picChg chg="add del mod">
          <ac:chgData name="Rodney Pitts" userId="deec6785dd0796dc" providerId="LiveId" clId="{D62ACCB6-02B6-42B7-B1F2-F4962FB6E25E}" dt="2021-02-23T21:33:03.511" v="1012" actId="478"/>
          <ac:picMkLst>
            <pc:docMk/>
            <pc:sldMk cId="4068902425" sldId="483"/>
            <ac:picMk id="678949" creationId="{00000000-0000-0000-0000-000000000000}"/>
          </ac:picMkLst>
        </pc:picChg>
      </pc:sldChg>
      <pc:sldChg chg="addSp delSp modSp mod delAnim modAnim modNotes">
        <pc:chgData name="Rodney Pitts" userId="deec6785dd0796dc" providerId="LiveId" clId="{D62ACCB6-02B6-42B7-B1F2-F4962FB6E25E}" dt="2021-02-23T22:48:12.471" v="1440" actId="1076"/>
        <pc:sldMkLst>
          <pc:docMk/>
          <pc:sldMk cId="0" sldId="484"/>
        </pc:sldMkLst>
        <pc:spChg chg="add del mod">
          <ac:chgData name="Rodney Pitts" userId="deec6785dd0796dc" providerId="LiveId" clId="{D62ACCB6-02B6-42B7-B1F2-F4962FB6E25E}" dt="2021-02-23T22:14:36.957" v="1237" actId="478"/>
          <ac:spMkLst>
            <pc:docMk/>
            <pc:sldMk cId="0" sldId="484"/>
            <ac:spMk id="10" creationId="{0F77369A-1B72-4A05-A101-7972762C3278}"/>
          </ac:spMkLst>
        </pc:spChg>
        <pc:spChg chg="add del mod">
          <ac:chgData name="Rodney Pitts" userId="deec6785dd0796dc" providerId="LiveId" clId="{D62ACCB6-02B6-42B7-B1F2-F4962FB6E25E}" dt="2021-02-23T22:15:40.515" v="1244" actId="478"/>
          <ac:spMkLst>
            <pc:docMk/>
            <pc:sldMk cId="0" sldId="484"/>
            <ac:spMk id="13" creationId="{159B90D6-5888-4690-B8B6-487D4C23BB4B}"/>
          </ac:spMkLst>
        </pc:spChg>
        <pc:spChg chg="mod">
          <ac:chgData name="Rodney Pitts" userId="deec6785dd0796dc" providerId="LiveId" clId="{D62ACCB6-02B6-42B7-B1F2-F4962FB6E25E}" dt="2021-02-23T22:25:11.196" v="1321" actId="1076"/>
          <ac:spMkLst>
            <pc:docMk/>
            <pc:sldMk cId="0" sldId="484"/>
            <ac:spMk id="23" creationId="{00000000-0000-0000-0000-000000000000}"/>
          </ac:spMkLst>
        </pc:spChg>
        <pc:spChg chg="add mod topLvl">
          <ac:chgData name="Rodney Pitts" userId="deec6785dd0796dc" providerId="LiveId" clId="{D62ACCB6-02B6-42B7-B1F2-F4962FB6E25E}" dt="2021-02-23T22:42:15.926" v="1391" actId="164"/>
          <ac:spMkLst>
            <pc:docMk/>
            <pc:sldMk cId="0" sldId="484"/>
            <ac:spMk id="31" creationId="{C568940F-4F37-4577-A18E-CDEA818A629B}"/>
          </ac:spMkLst>
        </pc:spChg>
        <pc:spChg chg="mod">
          <ac:chgData name="Rodney Pitts" userId="deec6785dd0796dc" providerId="LiveId" clId="{D62ACCB6-02B6-42B7-B1F2-F4962FB6E25E}" dt="2021-02-23T22:23:07.080" v="1314" actId="20577"/>
          <ac:spMkLst>
            <pc:docMk/>
            <pc:sldMk cId="0" sldId="484"/>
            <ac:spMk id="475138" creationId="{00000000-0000-0000-0000-000000000000}"/>
          </ac:spMkLst>
        </pc:spChg>
        <pc:spChg chg="mod">
          <ac:chgData name="Rodney Pitts" userId="deec6785dd0796dc" providerId="LiveId" clId="{D62ACCB6-02B6-42B7-B1F2-F4962FB6E25E}" dt="2021-02-23T22:44:34.186" v="1400" actId="165"/>
          <ac:spMkLst>
            <pc:docMk/>
            <pc:sldMk cId="0" sldId="484"/>
            <ac:spMk id="475154" creationId="{00000000-0000-0000-0000-000000000000}"/>
          </ac:spMkLst>
        </pc:spChg>
        <pc:spChg chg="mod">
          <ac:chgData name="Rodney Pitts" userId="deec6785dd0796dc" providerId="LiveId" clId="{D62ACCB6-02B6-42B7-B1F2-F4962FB6E25E}" dt="2021-02-23T22:44:34.186" v="1400" actId="165"/>
          <ac:spMkLst>
            <pc:docMk/>
            <pc:sldMk cId="0" sldId="484"/>
            <ac:spMk id="475155" creationId="{00000000-0000-0000-0000-000000000000}"/>
          </ac:spMkLst>
        </pc:spChg>
        <pc:spChg chg="mod">
          <ac:chgData name="Rodney Pitts" userId="deec6785dd0796dc" providerId="LiveId" clId="{D62ACCB6-02B6-42B7-B1F2-F4962FB6E25E}" dt="2021-02-23T22:44:34.186" v="1400" actId="165"/>
          <ac:spMkLst>
            <pc:docMk/>
            <pc:sldMk cId="0" sldId="484"/>
            <ac:spMk id="475156" creationId="{00000000-0000-0000-0000-000000000000}"/>
          </ac:spMkLst>
        </pc:spChg>
        <pc:spChg chg="mod">
          <ac:chgData name="Rodney Pitts" userId="deec6785dd0796dc" providerId="LiveId" clId="{D62ACCB6-02B6-42B7-B1F2-F4962FB6E25E}" dt="2021-02-23T22:44:34.186" v="1400" actId="165"/>
          <ac:spMkLst>
            <pc:docMk/>
            <pc:sldMk cId="0" sldId="484"/>
            <ac:spMk id="475162" creationId="{00000000-0000-0000-0000-000000000000}"/>
          </ac:spMkLst>
        </pc:spChg>
        <pc:spChg chg="mod">
          <ac:chgData name="Rodney Pitts" userId="deec6785dd0796dc" providerId="LiveId" clId="{D62ACCB6-02B6-42B7-B1F2-F4962FB6E25E}" dt="2021-02-23T22:46:22.655" v="1412" actId="14100"/>
          <ac:spMkLst>
            <pc:docMk/>
            <pc:sldMk cId="0" sldId="484"/>
            <ac:spMk id="475163" creationId="{00000000-0000-0000-0000-000000000000}"/>
          </ac:spMkLst>
        </pc:spChg>
        <pc:spChg chg="mod ord">
          <ac:chgData name="Rodney Pitts" userId="deec6785dd0796dc" providerId="LiveId" clId="{D62ACCB6-02B6-42B7-B1F2-F4962FB6E25E}" dt="2021-02-23T22:44:34.186" v="1400" actId="165"/>
          <ac:spMkLst>
            <pc:docMk/>
            <pc:sldMk cId="0" sldId="484"/>
            <ac:spMk id="475164" creationId="{00000000-0000-0000-0000-000000000000}"/>
          </ac:spMkLst>
        </pc:spChg>
        <pc:spChg chg="mod topLvl">
          <ac:chgData name="Rodney Pitts" userId="deec6785dd0796dc" providerId="LiveId" clId="{D62ACCB6-02B6-42B7-B1F2-F4962FB6E25E}" dt="2021-02-23T22:44:41.905" v="1401" actId="164"/>
          <ac:spMkLst>
            <pc:docMk/>
            <pc:sldMk cId="0" sldId="484"/>
            <ac:spMk id="475167" creationId="{00000000-0000-0000-0000-000000000000}"/>
          </ac:spMkLst>
        </pc:spChg>
        <pc:grpChg chg="del mod topLvl">
          <ac:chgData name="Rodney Pitts" userId="deec6785dd0796dc" providerId="LiveId" clId="{D62ACCB6-02B6-42B7-B1F2-F4962FB6E25E}" dt="2021-02-23T22:42:01.724" v="1390" actId="165"/>
          <ac:grpSpMkLst>
            <pc:docMk/>
            <pc:sldMk cId="0" sldId="484"/>
            <ac:grpSpMk id="3" creationId="{00000000-0000-0000-0000-000000000000}"/>
          </ac:grpSpMkLst>
        </pc:grpChg>
        <pc:grpChg chg="mod topLvl">
          <ac:chgData name="Rodney Pitts" userId="deec6785dd0796dc" providerId="LiveId" clId="{D62ACCB6-02B6-42B7-B1F2-F4962FB6E25E}" dt="2021-02-23T22:44:34.186" v="1400" actId="165"/>
          <ac:grpSpMkLst>
            <pc:docMk/>
            <pc:sldMk cId="0" sldId="484"/>
            <ac:grpSpMk id="4" creationId="{00000000-0000-0000-0000-000000000000}"/>
          </ac:grpSpMkLst>
        </pc:grpChg>
        <pc:grpChg chg="del mod">
          <ac:chgData name="Rodney Pitts" userId="deec6785dd0796dc" providerId="LiveId" clId="{D62ACCB6-02B6-42B7-B1F2-F4962FB6E25E}" dt="2021-02-23T22:29:28.013" v="1344" actId="478"/>
          <ac:grpSpMkLst>
            <pc:docMk/>
            <pc:sldMk cId="0" sldId="484"/>
            <ac:grpSpMk id="7" creationId="{B9CD9C21-FED8-4006-876D-8271CB7F8AFF}"/>
          </ac:grpSpMkLst>
        </pc:grpChg>
        <pc:grpChg chg="add del mod topLvl">
          <ac:chgData name="Rodney Pitts" userId="deec6785dd0796dc" providerId="LiveId" clId="{D62ACCB6-02B6-42B7-B1F2-F4962FB6E25E}" dt="2021-02-23T22:41:52.399" v="1389" actId="165"/>
          <ac:grpSpMkLst>
            <pc:docMk/>
            <pc:sldMk cId="0" sldId="484"/>
            <ac:grpSpMk id="14" creationId="{EF524796-6144-46E9-AABA-69DD309702BE}"/>
          </ac:grpSpMkLst>
        </pc:grpChg>
        <pc:grpChg chg="add del mod ord">
          <ac:chgData name="Rodney Pitts" userId="deec6785dd0796dc" providerId="LiveId" clId="{D62ACCB6-02B6-42B7-B1F2-F4962FB6E25E}" dt="2021-02-23T22:41:34.377" v="1386" actId="165"/>
          <ac:grpSpMkLst>
            <pc:docMk/>
            <pc:sldMk cId="0" sldId="484"/>
            <ac:grpSpMk id="15" creationId="{8B9DAA51-6229-4C3B-86C6-200538DFA802}"/>
          </ac:grpSpMkLst>
        </pc:grpChg>
        <pc:grpChg chg="add mod">
          <ac:chgData name="Rodney Pitts" userId="deec6785dd0796dc" providerId="LiveId" clId="{D62ACCB6-02B6-42B7-B1F2-F4962FB6E25E}" dt="2021-02-23T22:42:15.926" v="1391" actId="164"/>
          <ac:grpSpMkLst>
            <pc:docMk/>
            <pc:sldMk cId="0" sldId="484"/>
            <ac:grpSpMk id="16" creationId="{B2FA84DA-8F2B-466B-B62A-58772E7DC041}"/>
          </ac:grpSpMkLst>
        </pc:grpChg>
        <pc:grpChg chg="add del mod">
          <ac:chgData name="Rodney Pitts" userId="deec6785dd0796dc" providerId="LiveId" clId="{D62ACCB6-02B6-42B7-B1F2-F4962FB6E25E}" dt="2021-02-23T22:44:34.186" v="1400" actId="165"/>
          <ac:grpSpMkLst>
            <pc:docMk/>
            <pc:sldMk cId="0" sldId="484"/>
            <ac:grpSpMk id="17" creationId="{FC5A95B7-CD1C-458D-9A03-1B3F05FAFD03}"/>
          </ac:grpSpMkLst>
        </pc:grpChg>
        <pc:grpChg chg="add mod">
          <ac:chgData name="Rodney Pitts" userId="deec6785dd0796dc" providerId="LiveId" clId="{D62ACCB6-02B6-42B7-B1F2-F4962FB6E25E}" dt="2021-02-23T22:44:41.905" v="1401" actId="164"/>
          <ac:grpSpMkLst>
            <pc:docMk/>
            <pc:sldMk cId="0" sldId="484"/>
            <ac:grpSpMk id="18" creationId="{005DA226-49A0-4CDD-8C6E-287273CF18A0}"/>
          </ac:grpSpMkLst>
        </pc:grpChg>
        <pc:picChg chg="add del mod">
          <ac:chgData name="Rodney Pitts" userId="deec6785dd0796dc" providerId="LiveId" clId="{D62ACCB6-02B6-42B7-B1F2-F4962FB6E25E}" dt="2021-02-23T22:10:05.353" v="1224" actId="478"/>
          <ac:picMkLst>
            <pc:docMk/>
            <pc:sldMk cId="0" sldId="484"/>
            <ac:picMk id="6" creationId="{ECCDB7F8-B6FC-4605-B308-F9B3EEBCF59A}"/>
          </ac:picMkLst>
        </pc:picChg>
        <pc:picChg chg="add del mod">
          <ac:chgData name="Rodney Pitts" userId="deec6785dd0796dc" providerId="LiveId" clId="{D62ACCB6-02B6-42B7-B1F2-F4962FB6E25E}" dt="2021-02-23T22:14:36.957" v="1237" actId="478"/>
          <ac:picMkLst>
            <pc:docMk/>
            <pc:sldMk cId="0" sldId="484"/>
            <ac:picMk id="9" creationId="{AB9657E3-121E-4061-A568-B8FE22626529}"/>
          </ac:picMkLst>
        </pc:picChg>
        <pc:picChg chg="add mod ord topLvl">
          <ac:chgData name="Rodney Pitts" userId="deec6785dd0796dc" providerId="LiveId" clId="{D62ACCB6-02B6-42B7-B1F2-F4962FB6E25E}" dt="2021-02-23T22:42:15.926" v="1391" actId="164"/>
          <ac:picMkLst>
            <pc:docMk/>
            <pc:sldMk cId="0" sldId="484"/>
            <ac:picMk id="12" creationId="{DE2FA1D6-91CC-43EE-95C5-E6EFAF08124F}"/>
          </ac:picMkLst>
        </pc:picChg>
        <pc:picChg chg="mod topLvl">
          <ac:chgData name="Rodney Pitts" userId="deec6785dd0796dc" providerId="LiveId" clId="{D62ACCB6-02B6-42B7-B1F2-F4962FB6E25E}" dt="2021-02-23T22:44:41.905" v="1401" actId="164"/>
          <ac:picMkLst>
            <pc:docMk/>
            <pc:sldMk cId="0" sldId="484"/>
            <ac:picMk id="21" creationId="{A029FC7A-E587-44FB-BC3E-7FE7A27BA59A}"/>
          </ac:picMkLst>
        </pc:picChg>
        <pc:picChg chg="del mod">
          <ac:chgData name="Rodney Pitts" userId="deec6785dd0796dc" providerId="LiveId" clId="{D62ACCB6-02B6-42B7-B1F2-F4962FB6E25E}" dt="2021-02-23T22:14:55.648" v="1239" actId="478"/>
          <ac:picMkLst>
            <pc:docMk/>
            <pc:sldMk cId="0" sldId="484"/>
            <ac:picMk id="357380" creationId="{00000000-0000-0000-0000-000000000000}"/>
          </ac:picMkLst>
        </pc:picChg>
        <pc:picChg chg="mod">
          <ac:chgData name="Rodney Pitts" userId="deec6785dd0796dc" providerId="LiveId" clId="{D62ACCB6-02B6-42B7-B1F2-F4962FB6E25E}" dt="2021-02-23T22:48:12.471" v="1440" actId="1076"/>
          <ac:picMkLst>
            <pc:docMk/>
            <pc:sldMk cId="0" sldId="484"/>
            <ac:picMk id="357381" creationId="{00000000-0000-0000-0000-000000000000}"/>
          </ac:picMkLst>
        </pc:picChg>
        <pc:picChg chg="mod topLvl">
          <ac:chgData name="Rodney Pitts" userId="deec6785dd0796dc" providerId="LiveId" clId="{D62ACCB6-02B6-42B7-B1F2-F4962FB6E25E}" dt="2021-02-23T22:42:15.926" v="1391" actId="164"/>
          <ac:picMkLst>
            <pc:docMk/>
            <pc:sldMk cId="0" sldId="484"/>
            <ac:picMk id="475161" creationId="{00000000-0000-0000-0000-000000000000}"/>
          </ac:picMkLst>
        </pc:picChg>
        <pc:picChg chg="mod">
          <ac:chgData name="Rodney Pitts" userId="deec6785dd0796dc" providerId="LiveId" clId="{D62ACCB6-02B6-42B7-B1F2-F4962FB6E25E}" dt="2021-02-23T22:44:34.186" v="1400" actId="165"/>
          <ac:picMkLst>
            <pc:docMk/>
            <pc:sldMk cId="0" sldId="484"/>
            <ac:picMk id="475169" creationId="{00000000-0000-0000-0000-000000000000}"/>
          </ac:picMkLst>
        </pc:picChg>
        <pc:picChg chg="mod">
          <ac:chgData name="Rodney Pitts" userId="deec6785dd0796dc" providerId="LiveId" clId="{D62ACCB6-02B6-42B7-B1F2-F4962FB6E25E}" dt="2021-02-23T22:44:34.186" v="1400" actId="165"/>
          <ac:picMkLst>
            <pc:docMk/>
            <pc:sldMk cId="0" sldId="484"/>
            <ac:picMk id="475170" creationId="{00000000-0000-0000-0000-000000000000}"/>
          </ac:picMkLst>
        </pc:picChg>
        <pc:picChg chg="mod">
          <ac:chgData name="Rodney Pitts" userId="deec6785dd0796dc" providerId="LiveId" clId="{D62ACCB6-02B6-42B7-B1F2-F4962FB6E25E}" dt="2021-02-23T22:44:34.186" v="1400" actId="165"/>
          <ac:picMkLst>
            <pc:docMk/>
            <pc:sldMk cId="0" sldId="484"/>
            <ac:picMk id="475171" creationId="{00000000-0000-0000-0000-000000000000}"/>
          </ac:picMkLst>
        </pc:picChg>
        <pc:cxnChg chg="del mod topLvl">
          <ac:chgData name="Rodney Pitts" userId="deec6785dd0796dc" providerId="LiveId" clId="{D62ACCB6-02B6-42B7-B1F2-F4962FB6E25E}" dt="2021-02-23T22:29:28.013" v="1344" actId="478"/>
          <ac:cxnSpMkLst>
            <pc:docMk/>
            <pc:sldMk cId="0" sldId="484"/>
            <ac:cxnSpMk id="5" creationId="{DDB76AB7-5210-40FF-AD51-696241077473}"/>
          </ac:cxnSpMkLst>
        </pc:cxnChg>
      </pc:sldChg>
      <pc:sldChg chg="addSp delSp modSp mod delAnim modAnim modNotes">
        <pc:chgData name="Rodney Pitts" userId="deec6785dd0796dc" providerId="LiveId" clId="{D62ACCB6-02B6-42B7-B1F2-F4962FB6E25E}" dt="2021-02-23T23:08:53.812" v="1665" actId="14100"/>
        <pc:sldMkLst>
          <pc:docMk/>
          <pc:sldMk cId="1056508298" sldId="485"/>
        </pc:sldMkLst>
        <pc:spChg chg="mod">
          <ac:chgData name="Rodney Pitts" userId="deec6785dd0796dc" providerId="LiveId" clId="{D62ACCB6-02B6-42B7-B1F2-F4962FB6E25E}" dt="2021-02-23T23:03:58.225" v="1640" actId="14100"/>
          <ac:spMkLst>
            <pc:docMk/>
            <pc:sldMk cId="1056508298" sldId="485"/>
            <ac:spMk id="5" creationId="{07C4C7BC-63D2-4DB9-B659-4BE50986DC46}"/>
          </ac:spMkLst>
        </pc:spChg>
        <pc:spChg chg="mod">
          <ac:chgData name="Rodney Pitts" userId="deec6785dd0796dc" providerId="LiveId" clId="{D62ACCB6-02B6-42B7-B1F2-F4962FB6E25E}" dt="2021-02-23T23:03:43.587" v="1638" actId="1076"/>
          <ac:spMkLst>
            <pc:docMk/>
            <pc:sldMk cId="1056508298" sldId="485"/>
            <ac:spMk id="7" creationId="{0CF2854A-956E-4215-8293-1548CD2E73A7}"/>
          </ac:spMkLst>
        </pc:spChg>
        <pc:spChg chg="mod">
          <ac:chgData name="Rodney Pitts" userId="deec6785dd0796dc" providerId="LiveId" clId="{D62ACCB6-02B6-42B7-B1F2-F4962FB6E25E}" dt="2021-02-23T23:06:32.802" v="1648" actId="1076"/>
          <ac:spMkLst>
            <pc:docMk/>
            <pc:sldMk cId="1056508298" sldId="485"/>
            <ac:spMk id="20" creationId="{84CE5AD6-E1F8-4793-98BA-4180384C6CD0}"/>
          </ac:spMkLst>
        </pc:spChg>
        <pc:spChg chg="mod">
          <ac:chgData name="Rodney Pitts" userId="deec6785dd0796dc" providerId="LiveId" clId="{D62ACCB6-02B6-42B7-B1F2-F4962FB6E25E}" dt="2021-02-23T23:08:36.399" v="1663" actId="1076"/>
          <ac:spMkLst>
            <pc:docMk/>
            <pc:sldMk cId="1056508298" sldId="485"/>
            <ac:spMk id="21" creationId="{CE6A2A10-DF7F-4073-B242-0756A15CEFBA}"/>
          </ac:spMkLst>
        </pc:spChg>
        <pc:spChg chg="mod">
          <ac:chgData name="Rodney Pitts" userId="deec6785dd0796dc" providerId="LiveId" clId="{D62ACCB6-02B6-42B7-B1F2-F4962FB6E25E}" dt="2021-02-23T23:08:21.539" v="1660" actId="1076"/>
          <ac:spMkLst>
            <pc:docMk/>
            <pc:sldMk cId="1056508298" sldId="485"/>
            <ac:spMk id="22" creationId="{E1933B70-2BC5-4D46-A75D-7F85635DB819}"/>
          </ac:spMkLst>
        </pc:spChg>
        <pc:spChg chg="mod">
          <ac:chgData name="Rodney Pitts" userId="deec6785dd0796dc" providerId="LiveId" clId="{D62ACCB6-02B6-42B7-B1F2-F4962FB6E25E}" dt="2021-02-23T22:52:37.637" v="1495" actId="1076"/>
          <ac:spMkLst>
            <pc:docMk/>
            <pc:sldMk cId="1056508298" sldId="485"/>
            <ac:spMk id="23" creationId="{00000000-0000-0000-0000-000000000000}"/>
          </ac:spMkLst>
        </pc:spChg>
        <pc:spChg chg="mod">
          <ac:chgData name="Rodney Pitts" userId="deec6785dd0796dc" providerId="LiveId" clId="{D62ACCB6-02B6-42B7-B1F2-F4962FB6E25E}" dt="2021-02-23T23:08:04.445" v="1656" actId="14100"/>
          <ac:spMkLst>
            <pc:docMk/>
            <pc:sldMk cId="1056508298" sldId="485"/>
            <ac:spMk id="24" creationId="{B2462CB3-8083-4141-BC37-8C3752EA9361}"/>
          </ac:spMkLst>
        </pc:spChg>
        <pc:spChg chg="mod">
          <ac:chgData name="Rodney Pitts" userId="deec6785dd0796dc" providerId="LiveId" clId="{D62ACCB6-02B6-42B7-B1F2-F4962FB6E25E}" dt="2021-02-23T23:08:31.561" v="1662" actId="14100"/>
          <ac:spMkLst>
            <pc:docMk/>
            <pc:sldMk cId="1056508298" sldId="485"/>
            <ac:spMk id="25" creationId="{0603907D-5544-4DBF-8F62-0C239A6A6F9D}"/>
          </ac:spMkLst>
        </pc:spChg>
        <pc:spChg chg="mod">
          <ac:chgData name="Rodney Pitts" userId="deec6785dd0796dc" providerId="LiveId" clId="{D62ACCB6-02B6-42B7-B1F2-F4962FB6E25E}" dt="2021-02-23T23:08:18.169" v="1659" actId="14100"/>
          <ac:spMkLst>
            <pc:docMk/>
            <pc:sldMk cId="1056508298" sldId="485"/>
            <ac:spMk id="26" creationId="{8A696E70-3B6C-4728-9A3E-656BDF6167CA}"/>
          </ac:spMkLst>
        </pc:spChg>
        <pc:spChg chg="del mod">
          <ac:chgData name="Rodney Pitts" userId="deec6785dd0796dc" providerId="LiveId" clId="{D62ACCB6-02B6-42B7-B1F2-F4962FB6E25E}" dt="2021-02-23T22:49:48.604" v="1454" actId="478"/>
          <ac:spMkLst>
            <pc:docMk/>
            <pc:sldMk cId="1056508298" sldId="485"/>
            <ac:spMk id="28" creationId="{00000000-0000-0000-0000-000000000000}"/>
          </ac:spMkLst>
        </pc:spChg>
        <pc:spChg chg="del mod">
          <ac:chgData name="Rodney Pitts" userId="deec6785dd0796dc" providerId="LiveId" clId="{D62ACCB6-02B6-42B7-B1F2-F4962FB6E25E}" dt="2021-02-23T22:51:01.421" v="1469" actId="478"/>
          <ac:spMkLst>
            <pc:docMk/>
            <pc:sldMk cId="1056508298" sldId="485"/>
            <ac:spMk id="34" creationId="{74ACE145-3A6A-4547-82E7-308306C1ED1E}"/>
          </ac:spMkLst>
        </pc:spChg>
        <pc:spChg chg="del mod">
          <ac:chgData name="Rodney Pitts" userId="deec6785dd0796dc" providerId="LiveId" clId="{D62ACCB6-02B6-42B7-B1F2-F4962FB6E25E}" dt="2021-02-23T22:50:57.058" v="1468" actId="478"/>
          <ac:spMkLst>
            <pc:docMk/>
            <pc:sldMk cId="1056508298" sldId="485"/>
            <ac:spMk id="38" creationId="{53453013-A140-432A-A9B7-8D4E73743367}"/>
          </ac:spMkLst>
        </pc:spChg>
        <pc:spChg chg="mod topLvl">
          <ac:chgData name="Rodney Pitts" userId="deec6785dd0796dc" providerId="LiveId" clId="{D62ACCB6-02B6-42B7-B1F2-F4962FB6E25E}" dt="2021-02-23T22:58:28.252" v="1570" actId="164"/>
          <ac:spMkLst>
            <pc:docMk/>
            <pc:sldMk cId="1056508298" sldId="485"/>
            <ac:spMk id="43" creationId="{883D0A3C-7824-4DD9-8A64-327B8D823337}"/>
          </ac:spMkLst>
        </pc:spChg>
        <pc:spChg chg="mod topLvl">
          <ac:chgData name="Rodney Pitts" userId="deec6785dd0796dc" providerId="LiveId" clId="{D62ACCB6-02B6-42B7-B1F2-F4962FB6E25E}" dt="2021-02-23T22:58:56.328" v="1573" actId="164"/>
          <ac:spMkLst>
            <pc:docMk/>
            <pc:sldMk cId="1056508298" sldId="485"/>
            <ac:spMk id="46" creationId="{FCCC6DE1-AE5B-4864-9FD4-B614E5447FAE}"/>
          </ac:spMkLst>
        </pc:spChg>
        <pc:spChg chg="add mod">
          <ac:chgData name="Rodney Pitts" userId="deec6785dd0796dc" providerId="LiveId" clId="{D62ACCB6-02B6-42B7-B1F2-F4962FB6E25E}" dt="2021-02-23T22:57:41.243" v="1564" actId="164"/>
          <ac:spMkLst>
            <pc:docMk/>
            <pc:sldMk cId="1056508298" sldId="485"/>
            <ac:spMk id="48" creationId="{990C3057-9237-465D-8FF1-0B510D3393DF}"/>
          </ac:spMkLst>
        </pc:spChg>
        <pc:spChg chg="add mod">
          <ac:chgData name="Rodney Pitts" userId="deec6785dd0796dc" providerId="LiveId" clId="{D62ACCB6-02B6-42B7-B1F2-F4962FB6E25E}" dt="2021-02-23T22:58:28.252" v="1570" actId="164"/>
          <ac:spMkLst>
            <pc:docMk/>
            <pc:sldMk cId="1056508298" sldId="485"/>
            <ac:spMk id="49" creationId="{DFA99EC9-F4FB-4CFE-98E3-50AB475AF37D}"/>
          </ac:spMkLst>
        </pc:spChg>
        <pc:spChg chg="mod">
          <ac:chgData name="Rodney Pitts" userId="deec6785dd0796dc" providerId="LiveId" clId="{D62ACCB6-02B6-42B7-B1F2-F4962FB6E25E}" dt="2021-02-23T23:02:02.046" v="1608" actId="20577"/>
          <ac:spMkLst>
            <pc:docMk/>
            <pc:sldMk cId="1056508298" sldId="485"/>
            <ac:spMk id="475138" creationId="{00000000-0000-0000-0000-000000000000}"/>
          </ac:spMkLst>
        </pc:spChg>
        <pc:spChg chg="mod">
          <ac:chgData name="Rodney Pitts" userId="deec6785dd0796dc" providerId="LiveId" clId="{D62ACCB6-02B6-42B7-B1F2-F4962FB6E25E}" dt="2021-02-23T17:05:10.911" v="25"/>
          <ac:spMkLst>
            <pc:docMk/>
            <pc:sldMk cId="1056508298" sldId="485"/>
            <ac:spMk id="475154" creationId="{00000000-0000-0000-0000-000000000000}"/>
          </ac:spMkLst>
        </pc:spChg>
        <pc:spChg chg="mod">
          <ac:chgData name="Rodney Pitts" userId="deec6785dd0796dc" providerId="LiveId" clId="{D62ACCB6-02B6-42B7-B1F2-F4962FB6E25E}" dt="2021-02-23T17:05:10.911" v="25"/>
          <ac:spMkLst>
            <pc:docMk/>
            <pc:sldMk cId="1056508298" sldId="485"/>
            <ac:spMk id="475155" creationId="{00000000-0000-0000-0000-000000000000}"/>
          </ac:spMkLst>
        </pc:spChg>
        <pc:spChg chg="mod">
          <ac:chgData name="Rodney Pitts" userId="deec6785dd0796dc" providerId="LiveId" clId="{D62ACCB6-02B6-42B7-B1F2-F4962FB6E25E}" dt="2021-02-23T17:05:10.911" v="25"/>
          <ac:spMkLst>
            <pc:docMk/>
            <pc:sldMk cId="1056508298" sldId="485"/>
            <ac:spMk id="475156" creationId="{00000000-0000-0000-0000-000000000000}"/>
          </ac:spMkLst>
        </pc:spChg>
        <pc:spChg chg="mod">
          <ac:chgData name="Rodney Pitts" userId="deec6785dd0796dc" providerId="LiveId" clId="{D62ACCB6-02B6-42B7-B1F2-F4962FB6E25E}" dt="2021-02-23T23:06:22.818" v="1646" actId="14100"/>
          <ac:spMkLst>
            <pc:docMk/>
            <pc:sldMk cId="1056508298" sldId="485"/>
            <ac:spMk id="475162" creationId="{00000000-0000-0000-0000-000000000000}"/>
          </ac:spMkLst>
        </pc:spChg>
        <pc:spChg chg="mod">
          <ac:chgData name="Rodney Pitts" userId="deec6785dd0796dc" providerId="LiveId" clId="{D62ACCB6-02B6-42B7-B1F2-F4962FB6E25E}" dt="2021-02-23T23:06:17.893" v="1645" actId="14100"/>
          <ac:spMkLst>
            <pc:docMk/>
            <pc:sldMk cId="1056508298" sldId="485"/>
            <ac:spMk id="475163" creationId="{00000000-0000-0000-0000-000000000000}"/>
          </ac:spMkLst>
        </pc:spChg>
        <pc:spChg chg="mod">
          <ac:chgData name="Rodney Pitts" userId="deec6785dd0796dc" providerId="LiveId" clId="{D62ACCB6-02B6-42B7-B1F2-F4962FB6E25E}" dt="2021-02-23T23:08:53.812" v="1665" actId="14100"/>
          <ac:spMkLst>
            <pc:docMk/>
            <pc:sldMk cId="1056508298" sldId="485"/>
            <ac:spMk id="475164" creationId="{00000000-0000-0000-0000-000000000000}"/>
          </ac:spMkLst>
        </pc:spChg>
        <pc:spChg chg="mod">
          <ac:chgData name="Rodney Pitts" userId="deec6785dd0796dc" providerId="LiveId" clId="{D62ACCB6-02B6-42B7-B1F2-F4962FB6E25E}" dt="2021-02-23T17:05:10.911" v="25"/>
          <ac:spMkLst>
            <pc:docMk/>
            <pc:sldMk cId="1056508298" sldId="485"/>
            <ac:spMk id="475166" creationId="{00000000-0000-0000-0000-000000000000}"/>
          </ac:spMkLst>
        </pc:spChg>
        <pc:grpChg chg="mod">
          <ac:chgData name="Rodney Pitts" userId="deec6785dd0796dc" providerId="LiveId" clId="{D62ACCB6-02B6-42B7-B1F2-F4962FB6E25E}" dt="2021-02-23T17:05:10.911" v="25"/>
          <ac:grpSpMkLst>
            <pc:docMk/>
            <pc:sldMk cId="1056508298" sldId="485"/>
            <ac:grpSpMk id="2" creationId="{3080433C-BF84-4404-BE54-FBCE25BC73CE}"/>
          </ac:grpSpMkLst>
        </pc:grpChg>
        <pc:grpChg chg="mod">
          <ac:chgData name="Rodney Pitts" userId="deec6785dd0796dc" providerId="LiveId" clId="{D62ACCB6-02B6-42B7-B1F2-F4962FB6E25E}" dt="2021-02-23T22:48:19.282" v="1441" actId="478"/>
          <ac:grpSpMkLst>
            <pc:docMk/>
            <pc:sldMk cId="1056508298" sldId="485"/>
            <ac:grpSpMk id="3" creationId="{F8FD65DB-FE10-4147-88BE-D36D756C4D3D}"/>
          </ac:grpSpMkLst>
        </pc:grpChg>
        <pc:grpChg chg="mod">
          <ac:chgData name="Rodney Pitts" userId="deec6785dd0796dc" providerId="LiveId" clId="{D62ACCB6-02B6-42B7-B1F2-F4962FB6E25E}" dt="2021-02-23T17:05:10.911" v="25"/>
          <ac:grpSpMkLst>
            <pc:docMk/>
            <pc:sldMk cId="1056508298" sldId="485"/>
            <ac:grpSpMk id="4" creationId="{00000000-0000-0000-0000-000000000000}"/>
          </ac:grpSpMkLst>
        </pc:grpChg>
        <pc:grpChg chg="mod">
          <ac:chgData name="Rodney Pitts" userId="deec6785dd0796dc" providerId="LiveId" clId="{D62ACCB6-02B6-42B7-B1F2-F4962FB6E25E}" dt="2021-02-23T22:48:19.282" v="1441" actId="478"/>
          <ac:grpSpMkLst>
            <pc:docMk/>
            <pc:sldMk cId="1056508298" sldId="485"/>
            <ac:grpSpMk id="6" creationId="{7789E3E1-98C0-4358-AB2A-5F7470D8B5EB}"/>
          </ac:grpSpMkLst>
        </pc:grpChg>
        <pc:grpChg chg="mod">
          <ac:chgData name="Rodney Pitts" userId="deec6785dd0796dc" providerId="LiveId" clId="{D62ACCB6-02B6-42B7-B1F2-F4962FB6E25E}" dt="2021-02-23T22:57:41.243" v="1564" actId="164"/>
          <ac:grpSpMkLst>
            <pc:docMk/>
            <pc:sldMk cId="1056508298" sldId="485"/>
            <ac:grpSpMk id="8" creationId="{E2FC5873-8ECC-45DB-9B63-CFB605D448B0}"/>
          </ac:grpSpMkLst>
        </pc:grpChg>
        <pc:grpChg chg="del mod">
          <ac:chgData name="Rodney Pitts" userId="deec6785dd0796dc" providerId="LiveId" clId="{D62ACCB6-02B6-42B7-B1F2-F4962FB6E25E}" dt="2021-02-23T22:50:57.058" v="1468" actId="478"/>
          <ac:grpSpMkLst>
            <pc:docMk/>
            <pc:sldMk cId="1056508298" sldId="485"/>
            <ac:grpSpMk id="9" creationId="{200279FD-7262-4757-9ACA-7BFFDA885897}"/>
          </ac:grpSpMkLst>
        </pc:grpChg>
        <pc:grpChg chg="add mod">
          <ac:chgData name="Rodney Pitts" userId="deec6785dd0796dc" providerId="LiveId" clId="{D62ACCB6-02B6-42B7-B1F2-F4962FB6E25E}" dt="2021-02-23T22:58:28.252" v="1570" actId="164"/>
          <ac:grpSpMkLst>
            <pc:docMk/>
            <pc:sldMk cId="1056508298" sldId="485"/>
            <ac:grpSpMk id="10" creationId="{ADF234BC-21F8-47A1-8C0D-DF0A191CB2BA}"/>
          </ac:grpSpMkLst>
        </pc:grpChg>
        <pc:grpChg chg="add mod">
          <ac:chgData name="Rodney Pitts" userId="deec6785dd0796dc" providerId="LiveId" clId="{D62ACCB6-02B6-42B7-B1F2-F4962FB6E25E}" dt="2021-02-23T22:58:56.328" v="1573" actId="164"/>
          <ac:grpSpMkLst>
            <pc:docMk/>
            <pc:sldMk cId="1056508298" sldId="485"/>
            <ac:grpSpMk id="11" creationId="{B5DF2713-8846-4D7C-BF77-5E0C5F2ACB57}"/>
          </ac:grpSpMkLst>
        </pc:grpChg>
        <pc:grpChg chg="add mod">
          <ac:chgData name="Rodney Pitts" userId="deec6785dd0796dc" providerId="LiveId" clId="{D62ACCB6-02B6-42B7-B1F2-F4962FB6E25E}" dt="2021-02-23T23:05:33.192" v="1642" actId="1076"/>
          <ac:grpSpMkLst>
            <pc:docMk/>
            <pc:sldMk cId="1056508298" sldId="485"/>
            <ac:grpSpMk id="12" creationId="{99AC009E-CD51-43CD-8D2E-A530F8A4CA0D}"/>
          </ac:grpSpMkLst>
        </pc:grpChg>
        <pc:grpChg chg="add mod">
          <ac:chgData name="Rodney Pitts" userId="deec6785dd0796dc" providerId="LiveId" clId="{D62ACCB6-02B6-42B7-B1F2-F4962FB6E25E}" dt="2021-02-23T23:05:25.535" v="1641" actId="1076"/>
          <ac:grpSpMkLst>
            <pc:docMk/>
            <pc:sldMk cId="1056508298" sldId="485"/>
            <ac:grpSpMk id="13" creationId="{85FC0BEA-DE7A-4952-A1C1-741452BEFF32}"/>
          </ac:grpSpMkLst>
        </pc:grpChg>
        <pc:grpChg chg="mod">
          <ac:chgData name="Rodney Pitts" userId="deec6785dd0796dc" providerId="LiveId" clId="{D62ACCB6-02B6-42B7-B1F2-F4962FB6E25E}" dt="2021-02-23T22:48:19.282" v="1441" actId="478"/>
          <ac:grpSpMkLst>
            <pc:docMk/>
            <pc:sldMk cId="1056508298" sldId="485"/>
            <ac:grpSpMk id="19" creationId="{D8E2D1F0-CCF2-4653-8695-2ADC1105EFF0}"/>
          </ac:grpSpMkLst>
        </pc:grpChg>
        <pc:grpChg chg="del mod">
          <ac:chgData name="Rodney Pitts" userId="deec6785dd0796dc" providerId="LiveId" clId="{D62ACCB6-02B6-42B7-B1F2-F4962FB6E25E}" dt="2021-02-23T22:51:01.421" v="1469" actId="478"/>
          <ac:grpSpMkLst>
            <pc:docMk/>
            <pc:sldMk cId="1056508298" sldId="485"/>
            <ac:grpSpMk id="32" creationId="{D134A38C-C75A-451C-A71C-4848A14B2945}"/>
          </ac:grpSpMkLst>
        </pc:grpChg>
        <pc:grpChg chg="add del mod">
          <ac:chgData name="Rodney Pitts" userId="deec6785dd0796dc" providerId="LiveId" clId="{D62ACCB6-02B6-42B7-B1F2-F4962FB6E25E}" dt="2021-02-23T22:57:12.190" v="1562" actId="478"/>
          <ac:grpSpMkLst>
            <pc:docMk/>
            <pc:sldMk cId="1056508298" sldId="485"/>
            <ac:grpSpMk id="42" creationId="{A4D151D2-539D-4681-A4BA-2895CD351027}"/>
          </ac:grpSpMkLst>
        </pc:grpChg>
        <pc:grpChg chg="add del mod">
          <ac:chgData name="Rodney Pitts" userId="deec6785dd0796dc" providerId="LiveId" clId="{D62ACCB6-02B6-42B7-B1F2-F4962FB6E25E}" dt="2021-02-23T22:55:51.488" v="1514" actId="478"/>
          <ac:grpSpMkLst>
            <pc:docMk/>
            <pc:sldMk cId="1056508298" sldId="485"/>
            <ac:grpSpMk id="45" creationId="{A21A6B20-6138-46D2-B5AC-A5C134F18B59}"/>
          </ac:grpSpMkLst>
        </pc:grpChg>
        <pc:picChg chg="mod">
          <ac:chgData name="Rodney Pitts" userId="deec6785dd0796dc" providerId="LiveId" clId="{D62ACCB6-02B6-42B7-B1F2-F4962FB6E25E}" dt="2021-02-23T22:50:01.212" v="1457" actId="1076"/>
          <ac:picMkLst>
            <pc:docMk/>
            <pc:sldMk cId="1056508298" sldId="485"/>
            <ac:picMk id="27" creationId="{00000000-0000-0000-0000-000000000000}"/>
          </ac:picMkLst>
        </pc:picChg>
        <pc:picChg chg="mod">
          <ac:chgData name="Rodney Pitts" userId="deec6785dd0796dc" providerId="LiveId" clId="{D62ACCB6-02B6-42B7-B1F2-F4962FB6E25E}" dt="2021-02-23T22:54:23.238" v="1504" actId="1076"/>
          <ac:picMkLst>
            <pc:docMk/>
            <pc:sldMk cId="1056508298" sldId="485"/>
            <ac:picMk id="29" creationId="{C3F40B40-D27E-4DFC-9449-06A07838F384}"/>
          </ac:picMkLst>
        </pc:picChg>
        <pc:picChg chg="mod">
          <ac:chgData name="Rodney Pitts" userId="deec6785dd0796dc" providerId="LiveId" clId="{D62ACCB6-02B6-42B7-B1F2-F4962FB6E25E}" dt="2021-02-23T23:08:09.883" v="1657" actId="1076"/>
          <ac:picMkLst>
            <pc:docMk/>
            <pc:sldMk cId="1056508298" sldId="485"/>
            <ac:picMk id="30" creationId="{CBCF446E-7E03-4EB4-AC50-AAA9EAB8723C}"/>
          </ac:picMkLst>
        </pc:picChg>
        <pc:picChg chg="mod">
          <ac:chgData name="Rodney Pitts" userId="deec6785dd0796dc" providerId="LiveId" clId="{D62ACCB6-02B6-42B7-B1F2-F4962FB6E25E}" dt="2021-02-23T23:08:40.576" v="1664" actId="1076"/>
          <ac:picMkLst>
            <pc:docMk/>
            <pc:sldMk cId="1056508298" sldId="485"/>
            <ac:picMk id="31" creationId="{87C6F9DB-C4B4-493C-AA0D-80FF28178E61}"/>
          </ac:picMkLst>
        </pc:picChg>
        <pc:picChg chg="mod ord">
          <ac:chgData name="Rodney Pitts" userId="deec6785dd0796dc" providerId="LiveId" clId="{D62ACCB6-02B6-42B7-B1F2-F4962FB6E25E}" dt="2021-02-23T22:58:02.855" v="1567" actId="1076"/>
          <ac:picMkLst>
            <pc:docMk/>
            <pc:sldMk cId="1056508298" sldId="485"/>
            <ac:picMk id="33" creationId="{6200A8AF-6135-4E9D-86A9-6420CE6054DC}"/>
          </ac:picMkLst>
        </pc:picChg>
        <pc:picChg chg="del mod">
          <ac:chgData name="Rodney Pitts" userId="deec6785dd0796dc" providerId="LiveId" clId="{D62ACCB6-02B6-42B7-B1F2-F4962FB6E25E}" dt="2021-02-23T22:48:19.282" v="1441" actId="478"/>
          <ac:picMkLst>
            <pc:docMk/>
            <pc:sldMk cId="1056508298" sldId="485"/>
            <ac:picMk id="35" creationId="{15FAC7AE-C967-4D7E-832C-93660C784780}"/>
          </ac:picMkLst>
        </pc:picChg>
        <pc:picChg chg="add mod ord">
          <ac:chgData name="Rodney Pitts" userId="deec6785dd0796dc" providerId="LiveId" clId="{D62ACCB6-02B6-42B7-B1F2-F4962FB6E25E}" dt="2021-02-23T22:57:58.680" v="1566" actId="1076"/>
          <ac:picMkLst>
            <pc:docMk/>
            <pc:sldMk cId="1056508298" sldId="485"/>
            <ac:picMk id="40" creationId="{CDFFF0D0-B467-43CA-BAE2-9515D6E1F0C5}"/>
          </ac:picMkLst>
        </pc:picChg>
        <pc:picChg chg="del mod topLvl">
          <ac:chgData name="Rodney Pitts" userId="deec6785dd0796dc" providerId="LiveId" clId="{D62ACCB6-02B6-42B7-B1F2-F4962FB6E25E}" dt="2021-02-23T22:57:12.190" v="1562" actId="478"/>
          <ac:picMkLst>
            <pc:docMk/>
            <pc:sldMk cId="1056508298" sldId="485"/>
            <ac:picMk id="44" creationId="{27D052B9-6BDB-4A74-8A61-6F36B379C08C}"/>
          </ac:picMkLst>
        </pc:picChg>
        <pc:picChg chg="del mod topLvl">
          <ac:chgData name="Rodney Pitts" userId="deec6785dd0796dc" providerId="LiveId" clId="{D62ACCB6-02B6-42B7-B1F2-F4962FB6E25E}" dt="2021-02-23T22:55:51.488" v="1514" actId="478"/>
          <ac:picMkLst>
            <pc:docMk/>
            <pc:sldMk cId="1056508298" sldId="485"/>
            <ac:picMk id="47" creationId="{958505BA-C843-4C71-8FC5-BDF03D9018D0}"/>
          </ac:picMkLst>
        </pc:picChg>
        <pc:picChg chg="mod">
          <ac:chgData name="Rodney Pitts" userId="deec6785dd0796dc" providerId="LiveId" clId="{D62ACCB6-02B6-42B7-B1F2-F4962FB6E25E}" dt="2021-02-23T22:51:31.342" v="1474" actId="1076"/>
          <ac:picMkLst>
            <pc:docMk/>
            <pc:sldMk cId="1056508298" sldId="485"/>
            <ac:picMk id="475161" creationId="{00000000-0000-0000-0000-000000000000}"/>
          </ac:picMkLst>
        </pc:picChg>
        <pc:picChg chg="mod">
          <ac:chgData name="Rodney Pitts" userId="deec6785dd0796dc" providerId="LiveId" clId="{D62ACCB6-02B6-42B7-B1F2-F4962FB6E25E}" dt="2021-02-23T22:54:12.354" v="1503" actId="1076"/>
          <ac:picMkLst>
            <pc:docMk/>
            <pc:sldMk cId="1056508298" sldId="485"/>
            <ac:picMk id="475169" creationId="{00000000-0000-0000-0000-000000000000}"/>
          </ac:picMkLst>
        </pc:picChg>
        <pc:picChg chg="mod">
          <ac:chgData name="Rodney Pitts" userId="deec6785dd0796dc" providerId="LiveId" clId="{D62ACCB6-02B6-42B7-B1F2-F4962FB6E25E}" dt="2021-02-23T17:05:10.911" v="25"/>
          <ac:picMkLst>
            <pc:docMk/>
            <pc:sldMk cId="1056508298" sldId="485"/>
            <ac:picMk id="475170" creationId="{00000000-0000-0000-0000-000000000000}"/>
          </ac:picMkLst>
        </pc:picChg>
        <pc:picChg chg="mod">
          <ac:chgData name="Rodney Pitts" userId="deec6785dd0796dc" providerId="LiveId" clId="{D62ACCB6-02B6-42B7-B1F2-F4962FB6E25E}" dt="2021-02-23T17:05:10.911" v="25"/>
          <ac:picMkLst>
            <pc:docMk/>
            <pc:sldMk cId="1056508298" sldId="485"/>
            <ac:picMk id="475171" creationId="{00000000-0000-0000-0000-000000000000}"/>
          </ac:picMkLst>
        </pc:picChg>
      </pc:sldChg>
      <pc:sldChg chg="delSp modSp mod delAnim modAnim modNotes">
        <pc:chgData name="Rodney Pitts" userId="deec6785dd0796dc" providerId="LiveId" clId="{D62ACCB6-02B6-42B7-B1F2-F4962FB6E25E}" dt="2021-02-23T23:23:42.312" v="1830" actId="12788"/>
        <pc:sldMkLst>
          <pc:docMk/>
          <pc:sldMk cId="4287670069" sldId="486"/>
        </pc:sldMkLst>
        <pc:spChg chg="mod">
          <ac:chgData name="Rodney Pitts" userId="deec6785dd0796dc" providerId="LiveId" clId="{D62ACCB6-02B6-42B7-B1F2-F4962FB6E25E}" dt="2021-02-23T23:23:42.312" v="1830" actId="12788"/>
          <ac:spMkLst>
            <pc:docMk/>
            <pc:sldMk cId="4287670069" sldId="486"/>
            <ac:spMk id="2" creationId="{00000000-0000-0000-0000-000000000000}"/>
          </ac:spMkLst>
        </pc:spChg>
        <pc:spChg chg="mod">
          <ac:chgData name="Rodney Pitts" userId="deec6785dd0796dc" providerId="LiveId" clId="{D62ACCB6-02B6-42B7-B1F2-F4962FB6E25E}" dt="2021-02-23T23:13:09.432" v="1710" actId="1076"/>
          <ac:spMkLst>
            <pc:docMk/>
            <pc:sldMk cId="4287670069" sldId="486"/>
            <ac:spMk id="31" creationId="{00000000-0000-0000-0000-000000000000}"/>
          </ac:spMkLst>
        </pc:spChg>
        <pc:spChg chg="mod">
          <ac:chgData name="Rodney Pitts" userId="deec6785dd0796dc" providerId="LiveId" clId="{D62ACCB6-02B6-42B7-B1F2-F4962FB6E25E}" dt="2021-02-23T17:05:10.911" v="25"/>
          <ac:spMkLst>
            <pc:docMk/>
            <pc:sldMk cId="4287670069" sldId="486"/>
            <ac:spMk id="32" creationId="{00000000-0000-0000-0000-000000000000}"/>
          </ac:spMkLst>
        </pc:spChg>
        <pc:spChg chg="mod">
          <ac:chgData name="Rodney Pitts" userId="deec6785dd0796dc" providerId="LiveId" clId="{D62ACCB6-02B6-42B7-B1F2-F4962FB6E25E}" dt="2021-02-23T23:17:41.488" v="1742" actId="1076"/>
          <ac:spMkLst>
            <pc:docMk/>
            <pc:sldMk cId="4287670069" sldId="486"/>
            <ac:spMk id="33" creationId="{00000000-0000-0000-0000-000000000000}"/>
          </ac:spMkLst>
        </pc:spChg>
        <pc:spChg chg="mod">
          <ac:chgData name="Rodney Pitts" userId="deec6785dd0796dc" providerId="LiveId" clId="{D62ACCB6-02B6-42B7-B1F2-F4962FB6E25E}" dt="2021-02-23T23:12:43.895" v="1697" actId="20577"/>
          <ac:spMkLst>
            <pc:docMk/>
            <pc:sldMk cId="4287670069" sldId="486"/>
            <ac:spMk id="678914" creationId="{00000000-0000-0000-0000-000000000000}"/>
          </ac:spMkLst>
        </pc:spChg>
        <pc:spChg chg="mod">
          <ac:chgData name="Rodney Pitts" userId="deec6785dd0796dc" providerId="LiveId" clId="{D62ACCB6-02B6-42B7-B1F2-F4962FB6E25E}" dt="2021-02-23T17:05:10.911" v="25"/>
          <ac:spMkLst>
            <pc:docMk/>
            <pc:sldMk cId="4287670069" sldId="486"/>
            <ac:spMk id="678915" creationId="{00000000-0000-0000-0000-000000000000}"/>
          </ac:spMkLst>
        </pc:spChg>
        <pc:spChg chg="mod">
          <ac:chgData name="Rodney Pitts" userId="deec6785dd0796dc" providerId="LiveId" clId="{D62ACCB6-02B6-42B7-B1F2-F4962FB6E25E}" dt="2021-02-23T23:17:01.774" v="1739" actId="14100"/>
          <ac:spMkLst>
            <pc:docMk/>
            <pc:sldMk cId="4287670069" sldId="486"/>
            <ac:spMk id="678921" creationId="{00000000-0000-0000-0000-000000000000}"/>
          </ac:spMkLst>
        </pc:spChg>
        <pc:spChg chg="del mod">
          <ac:chgData name="Rodney Pitts" userId="deec6785dd0796dc" providerId="LiveId" clId="{D62ACCB6-02B6-42B7-B1F2-F4962FB6E25E}" dt="2021-02-23T23:13:40.546" v="1712" actId="478"/>
          <ac:spMkLst>
            <pc:docMk/>
            <pc:sldMk cId="4287670069" sldId="486"/>
            <ac:spMk id="678922" creationId="{00000000-0000-0000-0000-000000000000}"/>
          </ac:spMkLst>
        </pc:spChg>
        <pc:spChg chg="del mod">
          <ac:chgData name="Rodney Pitts" userId="deec6785dd0796dc" providerId="LiveId" clId="{D62ACCB6-02B6-42B7-B1F2-F4962FB6E25E}" dt="2021-02-23T23:13:40.546" v="1712" actId="478"/>
          <ac:spMkLst>
            <pc:docMk/>
            <pc:sldMk cId="4287670069" sldId="486"/>
            <ac:spMk id="678923" creationId="{00000000-0000-0000-0000-000000000000}"/>
          </ac:spMkLst>
        </pc:spChg>
        <pc:spChg chg="mod">
          <ac:chgData name="Rodney Pitts" userId="deec6785dd0796dc" providerId="LiveId" clId="{D62ACCB6-02B6-42B7-B1F2-F4962FB6E25E}" dt="2021-02-23T23:21:40.780" v="1772" actId="14100"/>
          <ac:spMkLst>
            <pc:docMk/>
            <pc:sldMk cId="4287670069" sldId="486"/>
            <ac:spMk id="678929" creationId="{00000000-0000-0000-0000-000000000000}"/>
          </ac:spMkLst>
        </pc:spChg>
        <pc:spChg chg="mod">
          <ac:chgData name="Rodney Pitts" userId="deec6785dd0796dc" providerId="LiveId" clId="{D62ACCB6-02B6-42B7-B1F2-F4962FB6E25E}" dt="2021-02-23T23:21:49.776" v="1773" actId="1076"/>
          <ac:spMkLst>
            <pc:docMk/>
            <pc:sldMk cId="4287670069" sldId="486"/>
            <ac:spMk id="678930" creationId="{00000000-0000-0000-0000-000000000000}"/>
          </ac:spMkLst>
        </pc:spChg>
        <pc:spChg chg="mod">
          <ac:chgData name="Rodney Pitts" userId="deec6785dd0796dc" providerId="LiveId" clId="{D62ACCB6-02B6-42B7-B1F2-F4962FB6E25E}" dt="2021-02-23T23:21:33.590" v="1770" actId="14100"/>
          <ac:spMkLst>
            <pc:docMk/>
            <pc:sldMk cId="4287670069" sldId="486"/>
            <ac:spMk id="678931" creationId="{00000000-0000-0000-0000-000000000000}"/>
          </ac:spMkLst>
        </pc:spChg>
        <pc:spChg chg="mod">
          <ac:chgData name="Rodney Pitts" userId="deec6785dd0796dc" providerId="LiveId" clId="{D62ACCB6-02B6-42B7-B1F2-F4962FB6E25E}" dt="2021-02-23T23:20:45.606" v="1757" actId="1582"/>
          <ac:spMkLst>
            <pc:docMk/>
            <pc:sldMk cId="4287670069" sldId="486"/>
            <ac:spMk id="678932" creationId="{00000000-0000-0000-0000-000000000000}"/>
          </ac:spMkLst>
        </pc:spChg>
        <pc:spChg chg="del mod">
          <ac:chgData name="Rodney Pitts" userId="deec6785dd0796dc" providerId="LiveId" clId="{D62ACCB6-02B6-42B7-B1F2-F4962FB6E25E}" dt="2021-02-23T23:14:43.718" v="1731" actId="478"/>
          <ac:spMkLst>
            <pc:docMk/>
            <pc:sldMk cId="4287670069" sldId="486"/>
            <ac:spMk id="678933" creationId="{00000000-0000-0000-0000-000000000000}"/>
          </ac:spMkLst>
        </pc:spChg>
        <pc:spChg chg="del mod">
          <ac:chgData name="Rodney Pitts" userId="deec6785dd0796dc" providerId="LiveId" clId="{D62ACCB6-02B6-42B7-B1F2-F4962FB6E25E}" dt="2021-02-23T23:13:40.546" v="1712" actId="478"/>
          <ac:spMkLst>
            <pc:docMk/>
            <pc:sldMk cId="4287670069" sldId="486"/>
            <ac:spMk id="678934" creationId="{00000000-0000-0000-0000-000000000000}"/>
          </ac:spMkLst>
        </pc:spChg>
        <pc:spChg chg="del mod">
          <ac:chgData name="Rodney Pitts" userId="deec6785dd0796dc" providerId="LiveId" clId="{D62ACCB6-02B6-42B7-B1F2-F4962FB6E25E}" dt="2021-02-23T23:13:40.546" v="1712" actId="478"/>
          <ac:spMkLst>
            <pc:docMk/>
            <pc:sldMk cId="4287670069" sldId="486"/>
            <ac:spMk id="678935" creationId="{00000000-0000-0000-0000-000000000000}"/>
          </ac:spMkLst>
        </pc:spChg>
        <pc:spChg chg="mod">
          <ac:chgData name="Rodney Pitts" userId="deec6785dd0796dc" providerId="LiveId" clId="{D62ACCB6-02B6-42B7-B1F2-F4962FB6E25E}" dt="2021-02-23T23:22:11.816" v="1778" actId="1076"/>
          <ac:spMkLst>
            <pc:docMk/>
            <pc:sldMk cId="4287670069" sldId="486"/>
            <ac:spMk id="678936" creationId="{00000000-0000-0000-0000-000000000000}"/>
          </ac:spMkLst>
        </pc:spChg>
        <pc:spChg chg="mod">
          <ac:chgData name="Rodney Pitts" userId="deec6785dd0796dc" providerId="LiveId" clId="{D62ACCB6-02B6-42B7-B1F2-F4962FB6E25E}" dt="2021-02-23T23:22:04.398" v="1776" actId="1076"/>
          <ac:spMkLst>
            <pc:docMk/>
            <pc:sldMk cId="4287670069" sldId="486"/>
            <ac:spMk id="678937" creationId="{00000000-0000-0000-0000-000000000000}"/>
          </ac:spMkLst>
        </pc:spChg>
        <pc:spChg chg="mod">
          <ac:chgData name="Rodney Pitts" userId="deec6785dd0796dc" providerId="LiveId" clId="{D62ACCB6-02B6-42B7-B1F2-F4962FB6E25E}" dt="2021-02-23T23:22:08.454" v="1777" actId="1076"/>
          <ac:spMkLst>
            <pc:docMk/>
            <pc:sldMk cId="4287670069" sldId="486"/>
            <ac:spMk id="678938" creationId="{00000000-0000-0000-0000-000000000000}"/>
          </ac:spMkLst>
        </pc:spChg>
        <pc:spChg chg="del mod">
          <ac:chgData name="Rodney Pitts" userId="deec6785dd0796dc" providerId="LiveId" clId="{D62ACCB6-02B6-42B7-B1F2-F4962FB6E25E}" dt="2021-02-23T23:20:22.648" v="1754" actId="478"/>
          <ac:spMkLst>
            <pc:docMk/>
            <pc:sldMk cId="4287670069" sldId="486"/>
            <ac:spMk id="678939" creationId="{00000000-0000-0000-0000-000000000000}"/>
          </ac:spMkLst>
        </pc:spChg>
        <pc:picChg chg="mod">
          <ac:chgData name="Rodney Pitts" userId="deec6785dd0796dc" providerId="LiveId" clId="{D62ACCB6-02B6-42B7-B1F2-F4962FB6E25E}" dt="2021-02-23T23:22:46.247" v="1796" actId="1076"/>
          <ac:picMkLst>
            <pc:docMk/>
            <pc:sldMk cId="4287670069" sldId="486"/>
            <ac:picMk id="34" creationId="{00000000-0000-0000-0000-000000000000}"/>
          </ac:picMkLst>
        </pc:picChg>
        <pc:picChg chg="del mod">
          <ac:chgData name="Rodney Pitts" userId="deec6785dd0796dc" providerId="LiveId" clId="{D62ACCB6-02B6-42B7-B1F2-F4962FB6E25E}" dt="2021-02-23T23:14:20.686" v="1723" actId="478"/>
          <ac:picMkLst>
            <pc:docMk/>
            <pc:sldMk cId="4287670069" sldId="486"/>
            <ac:picMk id="35" creationId="{E524C204-94A2-4B34-9074-DA0CC83AAB22}"/>
          </ac:picMkLst>
        </pc:picChg>
        <pc:picChg chg="mod">
          <ac:chgData name="Rodney Pitts" userId="deec6785dd0796dc" providerId="LiveId" clId="{D62ACCB6-02B6-42B7-B1F2-F4962FB6E25E}" dt="2021-02-23T17:05:10.911" v="25"/>
          <ac:picMkLst>
            <pc:docMk/>
            <pc:sldMk cId="4287670069" sldId="486"/>
            <ac:picMk id="36" creationId="{CF08F7A1-323B-4D4E-AE3B-C84CAB69DAEB}"/>
          </ac:picMkLst>
        </pc:picChg>
        <pc:picChg chg="mod">
          <ac:chgData name="Rodney Pitts" userId="deec6785dd0796dc" providerId="LiveId" clId="{D62ACCB6-02B6-42B7-B1F2-F4962FB6E25E}" dt="2021-02-23T23:17:04.986" v="1740" actId="1076"/>
          <ac:picMkLst>
            <pc:docMk/>
            <pc:sldMk cId="4287670069" sldId="486"/>
            <ac:picMk id="37" creationId="{74505F27-A43A-4A01-A18B-E30F3859D896}"/>
          </ac:picMkLst>
        </pc:picChg>
        <pc:picChg chg="del mod">
          <ac:chgData name="Rodney Pitts" userId="deec6785dd0796dc" providerId="LiveId" clId="{D62ACCB6-02B6-42B7-B1F2-F4962FB6E25E}" dt="2021-02-23T23:14:22.822" v="1724" actId="478"/>
          <ac:picMkLst>
            <pc:docMk/>
            <pc:sldMk cId="4287670069" sldId="486"/>
            <ac:picMk id="38" creationId="{DC1EE2DC-E53B-4B90-8E18-08A3638307D5}"/>
          </ac:picMkLst>
        </pc:picChg>
        <pc:picChg chg="mod">
          <ac:chgData name="Rodney Pitts" userId="deec6785dd0796dc" providerId="LiveId" clId="{D62ACCB6-02B6-42B7-B1F2-F4962FB6E25E}" dt="2021-02-23T17:05:10.911" v="25"/>
          <ac:picMkLst>
            <pc:docMk/>
            <pc:sldMk cId="4287670069" sldId="486"/>
            <ac:picMk id="678941" creationId="{00000000-0000-0000-0000-000000000000}"/>
          </ac:picMkLst>
        </pc:picChg>
        <pc:picChg chg="mod">
          <ac:chgData name="Rodney Pitts" userId="deec6785dd0796dc" providerId="LiveId" clId="{D62ACCB6-02B6-42B7-B1F2-F4962FB6E25E}" dt="2021-02-23T23:17:11.314" v="1741" actId="1076"/>
          <ac:picMkLst>
            <pc:docMk/>
            <pc:sldMk cId="4287670069" sldId="486"/>
            <ac:picMk id="678942" creationId="{00000000-0000-0000-0000-000000000000}"/>
          </ac:picMkLst>
        </pc:picChg>
        <pc:picChg chg="del mod">
          <ac:chgData name="Rodney Pitts" userId="deec6785dd0796dc" providerId="LiveId" clId="{D62ACCB6-02B6-42B7-B1F2-F4962FB6E25E}" dt="2021-02-23T23:13:40.546" v="1712" actId="478"/>
          <ac:picMkLst>
            <pc:docMk/>
            <pc:sldMk cId="4287670069" sldId="486"/>
            <ac:picMk id="678943" creationId="{00000000-0000-0000-0000-000000000000}"/>
          </ac:picMkLst>
        </pc:picChg>
        <pc:picChg chg="del mod">
          <ac:chgData name="Rodney Pitts" userId="deec6785dd0796dc" providerId="LiveId" clId="{D62ACCB6-02B6-42B7-B1F2-F4962FB6E25E}" dt="2021-02-23T23:13:40.546" v="1712" actId="478"/>
          <ac:picMkLst>
            <pc:docMk/>
            <pc:sldMk cId="4287670069" sldId="486"/>
            <ac:picMk id="678944" creationId="{00000000-0000-0000-0000-000000000000}"/>
          </ac:picMkLst>
        </pc:picChg>
        <pc:picChg chg="mod">
          <ac:chgData name="Rodney Pitts" userId="deec6785dd0796dc" providerId="LiveId" clId="{D62ACCB6-02B6-42B7-B1F2-F4962FB6E25E}" dt="2021-02-23T23:20:56.272" v="1759" actId="1076"/>
          <ac:picMkLst>
            <pc:docMk/>
            <pc:sldMk cId="4287670069" sldId="486"/>
            <ac:picMk id="678945" creationId="{00000000-0000-0000-0000-000000000000}"/>
          </ac:picMkLst>
        </pc:picChg>
        <pc:picChg chg="mod">
          <ac:chgData name="Rodney Pitts" userId="deec6785dd0796dc" providerId="LiveId" clId="{D62ACCB6-02B6-42B7-B1F2-F4962FB6E25E}" dt="2021-02-23T23:21:10.596" v="1763" actId="1076"/>
          <ac:picMkLst>
            <pc:docMk/>
            <pc:sldMk cId="4287670069" sldId="486"/>
            <ac:picMk id="678946" creationId="{00000000-0000-0000-0000-000000000000}"/>
          </ac:picMkLst>
        </pc:picChg>
        <pc:picChg chg="mod">
          <ac:chgData name="Rodney Pitts" userId="deec6785dd0796dc" providerId="LiveId" clId="{D62ACCB6-02B6-42B7-B1F2-F4962FB6E25E}" dt="2021-02-23T23:21:14.864" v="1764" actId="1076"/>
          <ac:picMkLst>
            <pc:docMk/>
            <pc:sldMk cId="4287670069" sldId="486"/>
            <ac:picMk id="678947" creationId="{00000000-0000-0000-0000-000000000000}"/>
          </ac:picMkLst>
        </pc:picChg>
      </pc:sldChg>
      <pc:sldChg chg="modSp">
        <pc:chgData name="Rodney Pitts" userId="deec6785dd0796dc" providerId="LiveId" clId="{D62ACCB6-02B6-42B7-B1F2-F4962FB6E25E}" dt="2021-02-23T23:24:26.254" v="1842" actId="20577"/>
        <pc:sldMkLst>
          <pc:docMk/>
          <pc:sldMk cId="724616904" sldId="487"/>
        </pc:sldMkLst>
        <pc:spChg chg="mod">
          <ac:chgData name="Rodney Pitts" userId="deec6785dd0796dc" providerId="LiveId" clId="{D62ACCB6-02B6-42B7-B1F2-F4962FB6E25E}" dt="2021-02-23T23:24:26.254" v="1842" actId="20577"/>
          <ac:spMkLst>
            <pc:docMk/>
            <pc:sldMk cId="724616904" sldId="487"/>
            <ac:spMk id="2" creationId="{00000000-0000-0000-0000-000000000000}"/>
          </ac:spMkLst>
        </pc:spChg>
        <pc:spChg chg="mod">
          <ac:chgData name="Rodney Pitts" userId="deec6785dd0796dc" providerId="LiveId" clId="{D62ACCB6-02B6-42B7-B1F2-F4962FB6E25E}" dt="2021-02-23T17:05:10.911" v="25"/>
          <ac:spMkLst>
            <pc:docMk/>
            <pc:sldMk cId="724616904" sldId="487"/>
            <ac:spMk id="4" creationId="{00000000-0000-0000-0000-000000000000}"/>
          </ac:spMkLst>
        </pc:spChg>
      </pc:sldChg>
      <pc:sldChg chg="addSp delSp modSp mod delAnim modAnim modNotes">
        <pc:chgData name="Rodney Pitts" userId="deec6785dd0796dc" providerId="LiveId" clId="{D62ACCB6-02B6-42B7-B1F2-F4962FB6E25E}" dt="2021-02-24T15:55:30.693" v="2383" actId="21"/>
        <pc:sldMkLst>
          <pc:docMk/>
          <pc:sldMk cId="2511654348" sldId="488"/>
        </pc:sldMkLst>
        <pc:spChg chg="del mod topLvl">
          <ac:chgData name="Rodney Pitts" userId="deec6785dd0796dc" providerId="LiveId" clId="{D62ACCB6-02B6-42B7-B1F2-F4962FB6E25E}" dt="2021-02-24T15:55:30.693" v="2383" actId="21"/>
          <ac:spMkLst>
            <pc:docMk/>
            <pc:sldMk cId="2511654348" sldId="488"/>
            <ac:spMk id="5" creationId="{78C0EA47-58CB-41E4-A4A0-8C78EF00EF11}"/>
          </ac:spMkLst>
        </pc:spChg>
        <pc:spChg chg="add mod">
          <ac:chgData name="Rodney Pitts" userId="deec6785dd0796dc" providerId="LiveId" clId="{D62ACCB6-02B6-42B7-B1F2-F4962FB6E25E}" dt="2021-02-24T15:22:20.561" v="2032" actId="164"/>
          <ac:spMkLst>
            <pc:docMk/>
            <pc:sldMk cId="2511654348" sldId="488"/>
            <ac:spMk id="13" creationId="{AC0522B5-B4AC-4006-BF8E-9352D4B9BCBB}"/>
          </ac:spMkLst>
        </pc:spChg>
        <pc:spChg chg="add mod">
          <ac:chgData name="Rodney Pitts" userId="deec6785dd0796dc" providerId="LiveId" clId="{D62ACCB6-02B6-42B7-B1F2-F4962FB6E25E}" dt="2021-02-24T15:23:33.475" v="2065" actId="164"/>
          <ac:spMkLst>
            <pc:docMk/>
            <pc:sldMk cId="2511654348" sldId="488"/>
            <ac:spMk id="15" creationId="{DC25E8E6-CFFE-4E57-B25D-9DBBA1C15CEE}"/>
          </ac:spMkLst>
        </pc:spChg>
        <pc:spChg chg="add mod">
          <ac:chgData name="Rodney Pitts" userId="deec6785dd0796dc" providerId="LiveId" clId="{D62ACCB6-02B6-42B7-B1F2-F4962FB6E25E}" dt="2021-02-24T15:23:47.677" v="2067" actId="164"/>
          <ac:spMkLst>
            <pc:docMk/>
            <pc:sldMk cId="2511654348" sldId="488"/>
            <ac:spMk id="16" creationId="{2A441180-C955-4914-AA02-5A449AB1DAC2}"/>
          </ac:spMkLst>
        </pc:spChg>
        <pc:spChg chg="add mod">
          <ac:chgData name="Rodney Pitts" userId="deec6785dd0796dc" providerId="LiveId" clId="{D62ACCB6-02B6-42B7-B1F2-F4962FB6E25E}" dt="2021-02-24T15:30:31.812" v="2210" actId="164"/>
          <ac:spMkLst>
            <pc:docMk/>
            <pc:sldMk cId="2511654348" sldId="488"/>
            <ac:spMk id="21" creationId="{65917C36-3CAC-469B-A196-63207C5AD398}"/>
          </ac:spMkLst>
        </pc:spChg>
        <pc:spChg chg="mod">
          <ac:chgData name="Rodney Pitts" userId="deec6785dd0796dc" providerId="LiveId" clId="{D62ACCB6-02B6-42B7-B1F2-F4962FB6E25E}" dt="2021-02-23T17:05:10.911" v="25"/>
          <ac:spMkLst>
            <pc:docMk/>
            <pc:sldMk cId="2511654348" sldId="488"/>
            <ac:spMk id="23" creationId="{00000000-0000-0000-0000-000000000000}"/>
          </ac:spMkLst>
        </pc:spChg>
        <pc:spChg chg="add del mod topLvl">
          <ac:chgData name="Rodney Pitts" userId="deec6785dd0796dc" providerId="LiveId" clId="{D62ACCB6-02B6-42B7-B1F2-F4962FB6E25E}" dt="2021-02-24T15:20:46.151" v="1964" actId="164"/>
          <ac:spMkLst>
            <pc:docMk/>
            <pc:sldMk cId="2511654348" sldId="488"/>
            <ac:spMk id="28" creationId="{00000000-0000-0000-0000-000000000000}"/>
          </ac:spMkLst>
        </pc:spChg>
        <pc:spChg chg="add mod">
          <ac:chgData name="Rodney Pitts" userId="deec6785dd0796dc" providerId="LiveId" clId="{D62ACCB6-02B6-42B7-B1F2-F4962FB6E25E}" dt="2021-02-24T15:30:11.563" v="2207" actId="164"/>
          <ac:spMkLst>
            <pc:docMk/>
            <pc:sldMk cId="2511654348" sldId="488"/>
            <ac:spMk id="45" creationId="{BFECA3B4-9F16-48F3-89BA-1E82BA244396}"/>
          </ac:spMkLst>
        </pc:spChg>
        <pc:spChg chg="add del mod">
          <ac:chgData name="Rodney Pitts" userId="deec6785dd0796dc" providerId="LiveId" clId="{D62ACCB6-02B6-42B7-B1F2-F4962FB6E25E}" dt="2021-02-24T15:28:55.339" v="2156"/>
          <ac:spMkLst>
            <pc:docMk/>
            <pc:sldMk cId="2511654348" sldId="488"/>
            <ac:spMk id="47" creationId="{CB030C0F-CE2E-4CC8-A112-80495AB3FCE3}"/>
          </ac:spMkLst>
        </pc:spChg>
        <pc:spChg chg="add mod">
          <ac:chgData name="Rodney Pitts" userId="deec6785dd0796dc" providerId="LiveId" clId="{D62ACCB6-02B6-42B7-B1F2-F4962FB6E25E}" dt="2021-02-24T15:30:24.380" v="2209" actId="164"/>
          <ac:spMkLst>
            <pc:docMk/>
            <pc:sldMk cId="2511654348" sldId="488"/>
            <ac:spMk id="49" creationId="{C7005409-7529-4060-8774-C3DAA9F62D4B}"/>
          </ac:spMkLst>
        </pc:spChg>
        <pc:spChg chg="mod">
          <ac:chgData name="Rodney Pitts" userId="deec6785dd0796dc" providerId="LiveId" clId="{D62ACCB6-02B6-42B7-B1F2-F4962FB6E25E}" dt="2021-02-24T15:46:17.398" v="2338" actId="20577"/>
          <ac:spMkLst>
            <pc:docMk/>
            <pc:sldMk cId="2511654348" sldId="488"/>
            <ac:spMk id="475138" creationId="{00000000-0000-0000-0000-000000000000}"/>
          </ac:spMkLst>
        </pc:spChg>
        <pc:spChg chg="mod topLvl">
          <ac:chgData name="Rodney Pitts" userId="deec6785dd0796dc" providerId="LiveId" clId="{D62ACCB6-02B6-42B7-B1F2-F4962FB6E25E}" dt="2021-02-24T15:18:20.441" v="1941" actId="164"/>
          <ac:spMkLst>
            <pc:docMk/>
            <pc:sldMk cId="2511654348" sldId="488"/>
            <ac:spMk id="475154" creationId="{00000000-0000-0000-0000-000000000000}"/>
          </ac:spMkLst>
        </pc:spChg>
        <pc:spChg chg="mod topLvl">
          <ac:chgData name="Rodney Pitts" userId="deec6785dd0796dc" providerId="LiveId" clId="{D62ACCB6-02B6-42B7-B1F2-F4962FB6E25E}" dt="2021-02-24T15:18:20.441" v="1941" actId="164"/>
          <ac:spMkLst>
            <pc:docMk/>
            <pc:sldMk cId="2511654348" sldId="488"/>
            <ac:spMk id="475155" creationId="{00000000-0000-0000-0000-000000000000}"/>
          </ac:spMkLst>
        </pc:spChg>
        <pc:spChg chg="mod topLvl">
          <ac:chgData name="Rodney Pitts" userId="deec6785dd0796dc" providerId="LiveId" clId="{D62ACCB6-02B6-42B7-B1F2-F4962FB6E25E}" dt="2021-02-24T15:18:20.441" v="1941" actId="164"/>
          <ac:spMkLst>
            <pc:docMk/>
            <pc:sldMk cId="2511654348" sldId="488"/>
            <ac:spMk id="475156" creationId="{00000000-0000-0000-0000-000000000000}"/>
          </ac:spMkLst>
        </pc:spChg>
        <pc:spChg chg="mod topLvl">
          <ac:chgData name="Rodney Pitts" userId="deec6785dd0796dc" providerId="LiveId" clId="{D62ACCB6-02B6-42B7-B1F2-F4962FB6E25E}" dt="2021-02-24T15:19:04.132" v="1947" actId="14100"/>
          <ac:spMkLst>
            <pc:docMk/>
            <pc:sldMk cId="2511654348" sldId="488"/>
            <ac:spMk id="475162" creationId="{00000000-0000-0000-0000-000000000000}"/>
          </ac:spMkLst>
        </pc:spChg>
        <pc:spChg chg="mod topLvl">
          <ac:chgData name="Rodney Pitts" userId="deec6785dd0796dc" providerId="LiveId" clId="{D62ACCB6-02B6-42B7-B1F2-F4962FB6E25E}" dt="2021-02-24T15:18:47.498" v="1945" actId="14100"/>
          <ac:spMkLst>
            <pc:docMk/>
            <pc:sldMk cId="2511654348" sldId="488"/>
            <ac:spMk id="475163" creationId="{00000000-0000-0000-0000-000000000000}"/>
          </ac:spMkLst>
        </pc:spChg>
        <pc:spChg chg="mod topLvl">
          <ac:chgData name="Rodney Pitts" userId="deec6785dd0796dc" providerId="LiveId" clId="{D62ACCB6-02B6-42B7-B1F2-F4962FB6E25E}" dt="2021-02-24T15:18:51.434" v="1946" actId="14100"/>
          <ac:spMkLst>
            <pc:docMk/>
            <pc:sldMk cId="2511654348" sldId="488"/>
            <ac:spMk id="475164" creationId="{00000000-0000-0000-0000-000000000000}"/>
          </ac:spMkLst>
        </pc:spChg>
        <pc:spChg chg="del mod topLvl">
          <ac:chgData name="Rodney Pitts" userId="deec6785dd0796dc" providerId="LiveId" clId="{D62ACCB6-02B6-42B7-B1F2-F4962FB6E25E}" dt="2021-02-24T15:19:32.741" v="1951" actId="478"/>
          <ac:spMkLst>
            <pc:docMk/>
            <pc:sldMk cId="2511654348" sldId="488"/>
            <ac:spMk id="475166" creationId="{00000000-0000-0000-0000-000000000000}"/>
          </ac:spMkLst>
        </pc:spChg>
        <pc:spChg chg="mod">
          <ac:chgData name="Rodney Pitts" userId="deec6785dd0796dc" providerId="LiveId" clId="{D62ACCB6-02B6-42B7-B1F2-F4962FB6E25E}" dt="2021-02-24T15:17:32.746" v="1935" actId="165"/>
          <ac:spMkLst>
            <pc:docMk/>
            <pc:sldMk cId="2511654348" sldId="488"/>
            <ac:spMk id="475167" creationId="{00000000-0000-0000-0000-000000000000}"/>
          </ac:spMkLst>
        </pc:spChg>
        <pc:spChg chg="mod">
          <ac:chgData name="Rodney Pitts" userId="deec6785dd0796dc" providerId="LiveId" clId="{D62ACCB6-02B6-42B7-B1F2-F4962FB6E25E}" dt="2021-02-24T15:17:32.746" v="1935" actId="165"/>
          <ac:spMkLst>
            <pc:docMk/>
            <pc:sldMk cId="2511654348" sldId="488"/>
            <ac:spMk id="475168" creationId="{00000000-0000-0000-0000-000000000000}"/>
          </ac:spMkLst>
        </pc:spChg>
        <pc:grpChg chg="del mod">
          <ac:chgData name="Rodney Pitts" userId="deec6785dd0796dc" providerId="LiveId" clId="{D62ACCB6-02B6-42B7-B1F2-F4962FB6E25E}" dt="2021-02-24T15:17:32.746" v="1935" actId="165"/>
          <ac:grpSpMkLst>
            <pc:docMk/>
            <pc:sldMk cId="2511654348" sldId="488"/>
            <ac:grpSpMk id="2" creationId="{DF1F7B46-72CC-4CA6-8FAC-CAC0A608F2A4}"/>
          </ac:grpSpMkLst>
        </pc:grpChg>
        <pc:grpChg chg="add mod">
          <ac:chgData name="Rodney Pitts" userId="deec6785dd0796dc" providerId="LiveId" clId="{D62ACCB6-02B6-42B7-B1F2-F4962FB6E25E}" dt="2021-02-24T15:36:42.119" v="2239" actId="164"/>
          <ac:grpSpMkLst>
            <pc:docMk/>
            <pc:sldMk cId="2511654348" sldId="488"/>
            <ac:grpSpMk id="3" creationId="{8319EAA5-2157-40A2-AE22-B6DDFCC3FAF0}"/>
          </ac:grpSpMkLst>
        </pc:grpChg>
        <pc:grpChg chg="del mod topLvl">
          <ac:chgData name="Rodney Pitts" userId="deec6785dd0796dc" providerId="LiveId" clId="{D62ACCB6-02B6-42B7-B1F2-F4962FB6E25E}" dt="2021-02-24T15:19:32.741" v="1951" actId="478"/>
          <ac:grpSpMkLst>
            <pc:docMk/>
            <pc:sldMk cId="2511654348" sldId="488"/>
            <ac:grpSpMk id="4" creationId="{00000000-0000-0000-0000-000000000000}"/>
          </ac:grpSpMkLst>
        </pc:grpChg>
        <pc:grpChg chg="add mod">
          <ac:chgData name="Rodney Pitts" userId="deec6785dd0796dc" providerId="LiveId" clId="{D62ACCB6-02B6-42B7-B1F2-F4962FB6E25E}" dt="2021-02-24T15:36:42.119" v="2239" actId="164"/>
          <ac:grpSpMkLst>
            <pc:docMk/>
            <pc:sldMk cId="2511654348" sldId="488"/>
            <ac:grpSpMk id="6" creationId="{FAC5C090-F07B-4809-879D-D7342C4D1438}"/>
          </ac:grpSpMkLst>
        </pc:grpChg>
        <pc:grpChg chg="add mod">
          <ac:chgData name="Rodney Pitts" userId="deec6785dd0796dc" providerId="LiveId" clId="{D62ACCB6-02B6-42B7-B1F2-F4962FB6E25E}" dt="2021-02-24T15:23:47.677" v="2067" actId="164"/>
          <ac:grpSpMkLst>
            <pc:docMk/>
            <pc:sldMk cId="2511654348" sldId="488"/>
            <ac:grpSpMk id="8" creationId="{A84AD859-3423-4753-829D-83D81D74EC3E}"/>
          </ac:grpSpMkLst>
        </pc:grpChg>
        <pc:grpChg chg="del mod">
          <ac:chgData name="Rodney Pitts" userId="deec6785dd0796dc" providerId="LiveId" clId="{D62ACCB6-02B6-42B7-B1F2-F4962FB6E25E}" dt="2021-02-24T15:45:22.727" v="2301" actId="165"/>
          <ac:grpSpMkLst>
            <pc:docMk/>
            <pc:sldMk cId="2511654348" sldId="488"/>
            <ac:grpSpMk id="9" creationId="{CA63F396-A63D-4902-A490-09F1630A2F61}"/>
          </ac:grpSpMkLst>
        </pc:grpChg>
        <pc:grpChg chg="del mod topLvl">
          <ac:chgData name="Rodney Pitts" userId="deec6785dd0796dc" providerId="LiveId" clId="{D62ACCB6-02B6-42B7-B1F2-F4962FB6E25E}" dt="2021-02-24T15:19:25.949" v="1950" actId="478"/>
          <ac:grpSpMkLst>
            <pc:docMk/>
            <pc:sldMk cId="2511654348" sldId="488"/>
            <ac:grpSpMk id="10" creationId="{34A9B678-9CD9-4752-9473-3D6E2645A477}"/>
          </ac:grpSpMkLst>
        </pc:grpChg>
        <pc:grpChg chg="add mod">
          <ac:chgData name="Rodney Pitts" userId="deec6785dd0796dc" providerId="LiveId" clId="{D62ACCB6-02B6-42B7-B1F2-F4962FB6E25E}" dt="2021-02-24T15:22:20.561" v="2032" actId="164"/>
          <ac:grpSpMkLst>
            <pc:docMk/>
            <pc:sldMk cId="2511654348" sldId="488"/>
            <ac:grpSpMk id="11" creationId="{F6B3CA67-FEB5-41D9-A9DC-208FFD1839E3}"/>
          </ac:grpSpMkLst>
        </pc:grpChg>
        <pc:grpChg chg="add mod">
          <ac:chgData name="Rodney Pitts" userId="deec6785dd0796dc" providerId="LiveId" clId="{D62ACCB6-02B6-42B7-B1F2-F4962FB6E25E}" dt="2021-02-24T15:23:33.475" v="2065" actId="164"/>
          <ac:grpSpMkLst>
            <pc:docMk/>
            <pc:sldMk cId="2511654348" sldId="488"/>
            <ac:grpSpMk id="12" creationId="{74F96282-2382-410A-8395-3ECBF0D0897D}"/>
          </ac:grpSpMkLst>
        </pc:grpChg>
        <pc:grpChg chg="add mod">
          <ac:chgData name="Rodney Pitts" userId="deec6785dd0796dc" providerId="LiveId" clId="{D62ACCB6-02B6-42B7-B1F2-F4962FB6E25E}" dt="2021-02-24T15:30:37.509" v="2211" actId="164"/>
          <ac:grpSpMkLst>
            <pc:docMk/>
            <pc:sldMk cId="2511654348" sldId="488"/>
            <ac:grpSpMk id="14" creationId="{0A38ED1B-3231-40B7-8C5A-A86BED8A1EF1}"/>
          </ac:grpSpMkLst>
        </pc:grpChg>
        <pc:grpChg chg="add mod ord">
          <ac:chgData name="Rodney Pitts" userId="deec6785dd0796dc" providerId="LiveId" clId="{D62ACCB6-02B6-42B7-B1F2-F4962FB6E25E}" dt="2021-02-24T15:32:50.821" v="2224" actId="164"/>
          <ac:grpSpMkLst>
            <pc:docMk/>
            <pc:sldMk cId="2511654348" sldId="488"/>
            <ac:grpSpMk id="17" creationId="{A78EC161-48F5-48BA-988E-511AE8822701}"/>
          </ac:grpSpMkLst>
        </pc:grpChg>
        <pc:grpChg chg="add mod ord">
          <ac:chgData name="Rodney Pitts" userId="deec6785dd0796dc" providerId="LiveId" clId="{D62ACCB6-02B6-42B7-B1F2-F4962FB6E25E}" dt="2021-02-24T15:36:00.431" v="2235" actId="164"/>
          <ac:grpSpMkLst>
            <pc:docMk/>
            <pc:sldMk cId="2511654348" sldId="488"/>
            <ac:grpSpMk id="18" creationId="{6FF22369-879D-4D45-9771-974D3B8161F7}"/>
          </ac:grpSpMkLst>
        </pc:grpChg>
        <pc:grpChg chg="add mod">
          <ac:chgData name="Rodney Pitts" userId="deec6785dd0796dc" providerId="LiveId" clId="{D62ACCB6-02B6-42B7-B1F2-F4962FB6E25E}" dt="2021-02-24T15:32:50.821" v="2224" actId="164"/>
          <ac:grpSpMkLst>
            <pc:docMk/>
            <pc:sldMk cId="2511654348" sldId="488"/>
            <ac:grpSpMk id="22" creationId="{93097A91-CB45-42C8-BEC7-EB9BDC4F8587}"/>
          </ac:grpSpMkLst>
        </pc:grpChg>
        <pc:grpChg chg="add mod">
          <ac:chgData name="Rodney Pitts" userId="deec6785dd0796dc" providerId="LiveId" clId="{D62ACCB6-02B6-42B7-B1F2-F4962FB6E25E}" dt="2021-02-24T15:36:00.431" v="2235" actId="164"/>
          <ac:grpSpMkLst>
            <pc:docMk/>
            <pc:sldMk cId="2511654348" sldId="488"/>
            <ac:grpSpMk id="24" creationId="{F1A6057D-9E21-487D-A95F-8B7652895ECC}"/>
          </ac:grpSpMkLst>
        </pc:grpChg>
        <pc:grpChg chg="add mod">
          <ac:chgData name="Rodney Pitts" userId="deec6785dd0796dc" providerId="LiveId" clId="{D62ACCB6-02B6-42B7-B1F2-F4962FB6E25E}" dt="2021-02-24T15:30:37.509" v="2211" actId="164"/>
          <ac:grpSpMkLst>
            <pc:docMk/>
            <pc:sldMk cId="2511654348" sldId="488"/>
            <ac:grpSpMk id="25" creationId="{EF18E964-23F3-4E95-AB6B-582D3A688986}"/>
          </ac:grpSpMkLst>
        </pc:grpChg>
        <pc:grpChg chg="add mod">
          <ac:chgData name="Rodney Pitts" userId="deec6785dd0796dc" providerId="LiveId" clId="{D62ACCB6-02B6-42B7-B1F2-F4962FB6E25E}" dt="2021-02-24T15:30:37.509" v="2211" actId="164"/>
          <ac:grpSpMkLst>
            <pc:docMk/>
            <pc:sldMk cId="2511654348" sldId="488"/>
            <ac:grpSpMk id="26" creationId="{7AB4D5B5-9AFA-4052-A326-36CDFC8C98AF}"/>
          </ac:grpSpMkLst>
        </pc:grpChg>
        <pc:grpChg chg="add mod">
          <ac:chgData name="Rodney Pitts" userId="deec6785dd0796dc" providerId="LiveId" clId="{D62ACCB6-02B6-42B7-B1F2-F4962FB6E25E}" dt="2021-02-24T15:32:50.821" v="2224" actId="164"/>
          <ac:grpSpMkLst>
            <pc:docMk/>
            <pc:sldMk cId="2511654348" sldId="488"/>
            <ac:grpSpMk id="475136" creationId="{28B69DA2-D09D-4BA9-830D-8ED52D6DEC2D}"/>
          </ac:grpSpMkLst>
        </pc:grpChg>
        <pc:grpChg chg="add mod">
          <ac:chgData name="Rodney Pitts" userId="deec6785dd0796dc" providerId="LiveId" clId="{D62ACCB6-02B6-42B7-B1F2-F4962FB6E25E}" dt="2021-02-24T15:36:00.431" v="2235" actId="164"/>
          <ac:grpSpMkLst>
            <pc:docMk/>
            <pc:sldMk cId="2511654348" sldId="488"/>
            <ac:grpSpMk id="475137" creationId="{CAB1715C-3119-4A86-A564-83DAFDE131DB}"/>
          </ac:grpSpMkLst>
        </pc:grpChg>
        <pc:grpChg chg="add mod">
          <ac:chgData name="Rodney Pitts" userId="deec6785dd0796dc" providerId="LiveId" clId="{D62ACCB6-02B6-42B7-B1F2-F4962FB6E25E}" dt="2021-02-24T15:36:42.119" v="2239" actId="164"/>
          <ac:grpSpMkLst>
            <pc:docMk/>
            <pc:sldMk cId="2511654348" sldId="488"/>
            <ac:grpSpMk id="475139" creationId="{827C4D5F-9C1B-435D-91A0-CB4BFD7241C5}"/>
          </ac:grpSpMkLst>
        </pc:grpChg>
        <pc:picChg chg="mod topLvl">
          <ac:chgData name="Rodney Pitts" userId="deec6785dd0796dc" providerId="LiveId" clId="{D62ACCB6-02B6-42B7-B1F2-F4962FB6E25E}" dt="2021-02-24T15:35:23.152" v="2232" actId="1076"/>
          <ac:picMkLst>
            <pc:docMk/>
            <pc:sldMk cId="2511654348" sldId="488"/>
            <ac:picMk id="27" creationId="{00000000-0000-0000-0000-000000000000}"/>
          </ac:picMkLst>
        </pc:picChg>
        <pc:picChg chg="del mod">
          <ac:chgData name="Rodney Pitts" userId="deec6785dd0796dc" providerId="LiveId" clId="{D62ACCB6-02B6-42B7-B1F2-F4962FB6E25E}" dt="2021-02-24T15:17:10.427" v="1932" actId="478"/>
          <ac:picMkLst>
            <pc:docMk/>
            <pc:sldMk cId="2511654348" sldId="488"/>
            <ac:picMk id="29" creationId="{E2DA59FF-A4A3-4A90-802C-BEB313609C89}"/>
          </ac:picMkLst>
        </pc:picChg>
        <pc:picChg chg="add mod">
          <ac:chgData name="Rodney Pitts" userId="deec6785dd0796dc" providerId="LiveId" clId="{D62ACCB6-02B6-42B7-B1F2-F4962FB6E25E}" dt="2021-02-24T15:20:29.961" v="1962" actId="164"/>
          <ac:picMkLst>
            <pc:docMk/>
            <pc:sldMk cId="2511654348" sldId="488"/>
            <ac:picMk id="30" creationId="{83AF00AA-501A-44B8-9D99-656161029F36}"/>
          </ac:picMkLst>
        </pc:picChg>
        <pc:picChg chg="del mod topLvl">
          <ac:chgData name="Rodney Pitts" userId="deec6785dd0796dc" providerId="LiveId" clId="{D62ACCB6-02B6-42B7-B1F2-F4962FB6E25E}" dt="2021-02-24T15:20:35.938" v="1963" actId="478"/>
          <ac:picMkLst>
            <pc:docMk/>
            <pc:sldMk cId="2511654348" sldId="488"/>
            <ac:picMk id="31" creationId="{6F4E788B-E09C-49BA-BC6A-40D2E4938956}"/>
          </ac:picMkLst>
        </pc:picChg>
        <pc:picChg chg="add mod">
          <ac:chgData name="Rodney Pitts" userId="deec6785dd0796dc" providerId="LiveId" clId="{D62ACCB6-02B6-42B7-B1F2-F4962FB6E25E}" dt="2021-02-24T15:21:18.027" v="1967" actId="164"/>
          <ac:picMkLst>
            <pc:docMk/>
            <pc:sldMk cId="2511654348" sldId="488"/>
            <ac:picMk id="32" creationId="{0619AE37-9D5D-4BA7-8709-CA3B413096C7}"/>
          </ac:picMkLst>
        </pc:picChg>
        <pc:picChg chg="add mod">
          <ac:chgData name="Rodney Pitts" userId="deec6785dd0796dc" providerId="LiveId" clId="{D62ACCB6-02B6-42B7-B1F2-F4962FB6E25E}" dt="2021-02-24T15:21:26.641" v="1968" actId="14100"/>
          <ac:picMkLst>
            <pc:docMk/>
            <pc:sldMk cId="2511654348" sldId="488"/>
            <ac:picMk id="33" creationId="{0236FC5F-80E2-4B2D-8479-3A0934B578F2}"/>
          </ac:picMkLst>
        </pc:picChg>
        <pc:picChg chg="mod topLvl">
          <ac:chgData name="Rodney Pitts" userId="deec6785dd0796dc" providerId="LiveId" clId="{D62ACCB6-02B6-42B7-B1F2-F4962FB6E25E}" dt="2021-02-24T15:20:46.151" v="1964" actId="164"/>
          <ac:picMkLst>
            <pc:docMk/>
            <pc:sldMk cId="2511654348" sldId="488"/>
            <ac:picMk id="475161" creationId="{00000000-0000-0000-0000-000000000000}"/>
          </ac:picMkLst>
        </pc:picChg>
        <pc:picChg chg="mod topLvl">
          <ac:chgData name="Rodney Pitts" userId="deec6785dd0796dc" providerId="LiveId" clId="{D62ACCB6-02B6-42B7-B1F2-F4962FB6E25E}" dt="2021-02-24T15:18:39.026" v="1943" actId="164"/>
          <ac:picMkLst>
            <pc:docMk/>
            <pc:sldMk cId="2511654348" sldId="488"/>
            <ac:picMk id="475169" creationId="{00000000-0000-0000-0000-000000000000}"/>
          </ac:picMkLst>
        </pc:picChg>
        <pc:picChg chg="mod topLvl">
          <ac:chgData name="Rodney Pitts" userId="deec6785dd0796dc" providerId="LiveId" clId="{D62ACCB6-02B6-42B7-B1F2-F4962FB6E25E}" dt="2021-02-24T15:18:39.026" v="1943" actId="164"/>
          <ac:picMkLst>
            <pc:docMk/>
            <pc:sldMk cId="2511654348" sldId="488"/>
            <ac:picMk id="475170" creationId="{00000000-0000-0000-0000-000000000000}"/>
          </ac:picMkLst>
        </pc:picChg>
        <pc:picChg chg="mod topLvl">
          <ac:chgData name="Rodney Pitts" userId="deec6785dd0796dc" providerId="LiveId" clId="{D62ACCB6-02B6-42B7-B1F2-F4962FB6E25E}" dt="2021-02-24T15:18:39.026" v="1943" actId="164"/>
          <ac:picMkLst>
            <pc:docMk/>
            <pc:sldMk cId="2511654348" sldId="488"/>
            <ac:picMk id="475171" creationId="{00000000-0000-0000-0000-000000000000}"/>
          </ac:picMkLst>
        </pc:picChg>
        <pc:cxnChg chg="del mod topLvl">
          <ac:chgData name="Rodney Pitts" userId="deec6785dd0796dc" providerId="LiveId" clId="{D62ACCB6-02B6-42B7-B1F2-F4962FB6E25E}" dt="2021-02-24T15:46:43.345" v="2339" actId="478"/>
          <ac:cxnSpMkLst>
            <pc:docMk/>
            <pc:sldMk cId="2511654348" sldId="488"/>
            <ac:cxnSpMk id="7" creationId="{83181227-2116-4DB8-BC19-C7503E85446A}"/>
          </ac:cxnSpMkLst>
        </pc:cxnChg>
        <pc:cxnChg chg="add mod">
          <ac:chgData name="Rodney Pitts" userId="deec6785dd0796dc" providerId="LiveId" clId="{D62ACCB6-02B6-42B7-B1F2-F4962FB6E25E}" dt="2021-02-24T15:30:31.812" v="2210" actId="164"/>
          <ac:cxnSpMkLst>
            <pc:docMk/>
            <pc:sldMk cId="2511654348" sldId="488"/>
            <ac:cxnSpMk id="20" creationId="{B4F337B4-B2BA-4D29-8F0B-BDE466FD9EE4}"/>
          </ac:cxnSpMkLst>
        </pc:cxnChg>
        <pc:cxnChg chg="add mod">
          <ac:chgData name="Rodney Pitts" userId="deec6785dd0796dc" providerId="LiveId" clId="{D62ACCB6-02B6-42B7-B1F2-F4962FB6E25E}" dt="2021-02-24T15:30:11.563" v="2207" actId="164"/>
          <ac:cxnSpMkLst>
            <pc:docMk/>
            <pc:sldMk cId="2511654348" sldId="488"/>
            <ac:cxnSpMk id="44" creationId="{45C81ED5-02C0-47D0-8E6F-434E80C5BA67}"/>
          </ac:cxnSpMkLst>
        </pc:cxnChg>
        <pc:cxnChg chg="add del mod">
          <ac:chgData name="Rodney Pitts" userId="deec6785dd0796dc" providerId="LiveId" clId="{D62ACCB6-02B6-42B7-B1F2-F4962FB6E25E}" dt="2021-02-24T15:28:55.339" v="2156"/>
          <ac:cxnSpMkLst>
            <pc:docMk/>
            <pc:sldMk cId="2511654348" sldId="488"/>
            <ac:cxnSpMk id="46" creationId="{0980EDFC-0B66-4140-A70A-8CBA7D0F32D1}"/>
          </ac:cxnSpMkLst>
        </pc:cxnChg>
        <pc:cxnChg chg="add mod">
          <ac:chgData name="Rodney Pitts" userId="deec6785dd0796dc" providerId="LiveId" clId="{D62ACCB6-02B6-42B7-B1F2-F4962FB6E25E}" dt="2021-02-24T15:30:24.380" v="2209" actId="164"/>
          <ac:cxnSpMkLst>
            <pc:docMk/>
            <pc:sldMk cId="2511654348" sldId="488"/>
            <ac:cxnSpMk id="48" creationId="{0A6B9575-F54D-4308-9F74-89EB2FCAEEBC}"/>
          </ac:cxnSpMkLst>
        </pc:cxnChg>
      </pc:sldChg>
      <pc:sldChg chg="modSp modNotes">
        <pc:chgData name="Rodney Pitts" userId="deec6785dd0796dc" providerId="LiveId" clId="{D62ACCB6-02B6-42B7-B1F2-F4962FB6E25E}" dt="2021-02-23T17:05:10.911" v="25"/>
        <pc:sldMkLst>
          <pc:docMk/>
          <pc:sldMk cId="918076971" sldId="489"/>
        </pc:sldMkLst>
        <pc:spChg chg="mod">
          <ac:chgData name="Rodney Pitts" userId="deec6785dd0796dc" providerId="LiveId" clId="{D62ACCB6-02B6-42B7-B1F2-F4962FB6E25E}" dt="2021-02-23T17:05:10.911" v="25"/>
          <ac:spMkLst>
            <pc:docMk/>
            <pc:sldMk cId="918076971" sldId="489"/>
            <ac:spMk id="2" creationId="{00000000-0000-0000-0000-000000000000}"/>
          </ac:spMkLst>
        </pc:spChg>
        <pc:spChg chg="mod">
          <ac:chgData name="Rodney Pitts" userId="deec6785dd0796dc" providerId="LiveId" clId="{D62ACCB6-02B6-42B7-B1F2-F4962FB6E25E}" dt="2021-02-23T17:05:10.911" v="25"/>
          <ac:spMkLst>
            <pc:docMk/>
            <pc:sldMk cId="918076971" sldId="489"/>
            <ac:spMk id="6" creationId="{00000000-0000-0000-0000-000000000000}"/>
          </ac:spMkLst>
        </pc:spChg>
        <pc:spChg chg="mod">
          <ac:chgData name="Rodney Pitts" userId="deec6785dd0796dc" providerId="LiveId" clId="{D62ACCB6-02B6-42B7-B1F2-F4962FB6E25E}" dt="2021-02-23T17:05:10.911" v="25"/>
          <ac:spMkLst>
            <pc:docMk/>
            <pc:sldMk cId="918076971" sldId="489"/>
            <ac:spMk id="572418" creationId="{00000000-0000-0000-0000-000000000000}"/>
          </ac:spMkLst>
        </pc:spChg>
        <pc:spChg chg="mod">
          <ac:chgData name="Rodney Pitts" userId="deec6785dd0796dc" providerId="LiveId" clId="{D62ACCB6-02B6-42B7-B1F2-F4962FB6E25E}" dt="2021-02-23T17:05:10.911" v="25"/>
          <ac:spMkLst>
            <pc:docMk/>
            <pc:sldMk cId="918076971" sldId="489"/>
            <ac:spMk id="572419" creationId="{00000000-0000-0000-0000-000000000000}"/>
          </ac:spMkLst>
        </pc:spChg>
      </pc:sldChg>
      <pc:sldChg chg="modSp mod">
        <pc:chgData name="Rodney Pitts" userId="deec6785dd0796dc" providerId="LiveId" clId="{D62ACCB6-02B6-42B7-B1F2-F4962FB6E25E}" dt="2021-02-24T16:24:56.554" v="3028" actId="14100"/>
        <pc:sldMkLst>
          <pc:docMk/>
          <pc:sldMk cId="644260634" sldId="490"/>
        </pc:sldMkLst>
        <pc:spChg chg="mod">
          <ac:chgData name="Rodney Pitts" userId="deec6785dd0796dc" providerId="LiveId" clId="{D62ACCB6-02B6-42B7-B1F2-F4962FB6E25E}" dt="2021-02-24T16:24:56.554" v="3028" actId="14100"/>
          <ac:spMkLst>
            <pc:docMk/>
            <pc:sldMk cId="644260634" sldId="490"/>
            <ac:spMk id="2" creationId="{00000000-0000-0000-0000-000000000000}"/>
          </ac:spMkLst>
        </pc:spChg>
        <pc:spChg chg="mod">
          <ac:chgData name="Rodney Pitts" userId="deec6785dd0796dc" providerId="LiveId" clId="{D62ACCB6-02B6-42B7-B1F2-F4962FB6E25E}" dt="2021-02-23T17:05:10.911" v="25"/>
          <ac:spMkLst>
            <pc:docMk/>
            <pc:sldMk cId="644260634" sldId="490"/>
            <ac:spMk id="4" creationId="{00000000-0000-0000-0000-000000000000}"/>
          </ac:spMkLst>
        </pc:spChg>
      </pc:sldChg>
      <pc:sldChg chg="modSp mod modAnim modNotes">
        <pc:chgData name="Rodney Pitts" userId="deec6785dd0796dc" providerId="LiveId" clId="{D62ACCB6-02B6-42B7-B1F2-F4962FB6E25E}" dt="2021-02-23T20:00:11.167" v="632" actId="207"/>
        <pc:sldMkLst>
          <pc:docMk/>
          <pc:sldMk cId="0" sldId="491"/>
        </pc:sldMkLst>
        <pc:spChg chg="mod">
          <ac:chgData name="Rodney Pitts" userId="deec6785dd0796dc" providerId="LiveId" clId="{D62ACCB6-02B6-42B7-B1F2-F4962FB6E25E}" dt="2021-02-23T19:57:51.930" v="603" actId="113"/>
          <ac:spMkLst>
            <pc:docMk/>
            <pc:sldMk cId="0" sldId="491"/>
            <ac:spMk id="2" creationId="{00000000-0000-0000-0000-000000000000}"/>
          </ac:spMkLst>
        </pc:spChg>
        <pc:spChg chg="mod">
          <ac:chgData name="Rodney Pitts" userId="deec6785dd0796dc" providerId="LiveId" clId="{D62ACCB6-02B6-42B7-B1F2-F4962FB6E25E}" dt="2021-02-23T20:00:11.167" v="632" actId="207"/>
          <ac:spMkLst>
            <pc:docMk/>
            <pc:sldMk cId="0" sldId="491"/>
            <ac:spMk id="3" creationId="{00000000-0000-0000-0000-000000000000}"/>
          </ac:spMkLst>
        </pc:spChg>
        <pc:spChg chg="mod">
          <ac:chgData name="Rodney Pitts" userId="deec6785dd0796dc" providerId="LiveId" clId="{D62ACCB6-02B6-42B7-B1F2-F4962FB6E25E}" dt="2021-02-23T17:05:10.911" v="25"/>
          <ac:spMkLst>
            <pc:docMk/>
            <pc:sldMk cId="0" sldId="491"/>
            <ac:spMk id="4" creationId="{00000000-0000-0000-0000-000000000000}"/>
          </ac:spMkLst>
        </pc:spChg>
      </pc:sldChg>
      <pc:sldChg chg="delSp modSp mod delDesignElem modNotes">
        <pc:chgData name="Rodney Pitts" userId="deec6785dd0796dc" providerId="LiveId" clId="{D62ACCB6-02B6-42B7-B1F2-F4962FB6E25E}" dt="2021-02-23T17:09:59.740" v="112" actId="20577"/>
        <pc:sldMkLst>
          <pc:docMk/>
          <pc:sldMk cId="3537241353" sldId="492"/>
        </pc:sldMkLst>
        <pc:spChg chg="mod">
          <ac:chgData name="Rodney Pitts" userId="deec6785dd0796dc" providerId="LiveId" clId="{D62ACCB6-02B6-42B7-B1F2-F4962FB6E25E}" dt="2021-02-23T17:09:59.740" v="112" actId="20577"/>
          <ac:spMkLst>
            <pc:docMk/>
            <pc:sldMk cId="3537241353" sldId="492"/>
            <ac:spMk id="2" creationId="{00000000-0000-0000-0000-000000000000}"/>
          </ac:spMkLst>
        </pc:spChg>
        <pc:spChg chg="mod">
          <ac:chgData name="Rodney Pitts" userId="deec6785dd0796dc" providerId="LiveId" clId="{D62ACCB6-02B6-42B7-B1F2-F4962FB6E25E}" dt="2021-02-23T17:05:10.911" v="25"/>
          <ac:spMkLst>
            <pc:docMk/>
            <pc:sldMk cId="3537241353" sldId="492"/>
            <ac:spMk id="4" creationId="{00000000-0000-0000-0000-000000000000}"/>
          </ac:spMkLst>
        </pc:spChg>
        <pc:spChg chg="mod">
          <ac:chgData name="Rodney Pitts" userId="deec6785dd0796dc" providerId="LiveId" clId="{D62ACCB6-02B6-42B7-B1F2-F4962FB6E25E}" dt="2021-02-23T17:09:13.353" v="106" actId="1076"/>
          <ac:spMkLst>
            <pc:docMk/>
            <pc:sldMk cId="3537241353" sldId="492"/>
            <ac:spMk id="6" creationId="{7DC134CB-1556-4EC8-9F81-C0B807CD36A0}"/>
          </ac:spMkLst>
        </pc:spChg>
        <pc:spChg chg="del mod">
          <ac:chgData name="Rodney Pitts" userId="deec6785dd0796dc" providerId="LiveId" clId="{D62ACCB6-02B6-42B7-B1F2-F4962FB6E25E}" dt="2021-02-23T17:05:10.911" v="25"/>
          <ac:spMkLst>
            <pc:docMk/>
            <pc:sldMk cId="3537241353" sldId="492"/>
            <ac:spMk id="25" creationId="{9A672405-5F81-4E97-B4FC-E7F2CC16FE7B}"/>
          </ac:spMkLst>
        </pc:spChg>
        <pc:cxnChg chg="del mod">
          <ac:chgData name="Rodney Pitts" userId="deec6785dd0796dc" providerId="LiveId" clId="{D62ACCB6-02B6-42B7-B1F2-F4962FB6E25E}" dt="2021-02-23T17:05:10.911" v="25"/>
          <ac:cxnSpMkLst>
            <pc:docMk/>
            <pc:sldMk cId="3537241353" sldId="492"/>
            <ac:cxnSpMk id="27" creationId="{FC86C303-74D6-4DF3-9113-E0A374D7166D}"/>
          </ac:cxnSpMkLst>
        </pc:cxnChg>
      </pc:sldChg>
      <pc:sldChg chg="add del">
        <pc:chgData name="Rodney Pitts" userId="deec6785dd0796dc" providerId="LiveId" clId="{D62ACCB6-02B6-42B7-B1F2-F4962FB6E25E}" dt="2021-02-23T17:12:00.704" v="132" actId="47"/>
        <pc:sldMkLst>
          <pc:docMk/>
          <pc:sldMk cId="322527156" sldId="493"/>
        </pc:sldMkLst>
      </pc:sldChg>
      <pc:sldChg chg="modSp add mod">
        <pc:chgData name="Rodney Pitts" userId="deec6785dd0796dc" providerId="LiveId" clId="{D62ACCB6-02B6-42B7-B1F2-F4962FB6E25E}" dt="2021-02-23T20:01:30.372" v="663" actId="20577"/>
        <pc:sldMkLst>
          <pc:docMk/>
          <pc:sldMk cId="556357051" sldId="494"/>
        </pc:sldMkLst>
        <pc:spChg chg="mod">
          <ac:chgData name="Rodney Pitts" userId="deec6785dd0796dc" providerId="LiveId" clId="{D62ACCB6-02B6-42B7-B1F2-F4962FB6E25E}" dt="2021-02-23T19:57:09.422" v="556" actId="122"/>
          <ac:spMkLst>
            <pc:docMk/>
            <pc:sldMk cId="556357051" sldId="494"/>
            <ac:spMk id="2" creationId="{00000000-0000-0000-0000-000000000000}"/>
          </ac:spMkLst>
        </pc:spChg>
        <pc:spChg chg="mod">
          <ac:chgData name="Rodney Pitts" userId="deec6785dd0796dc" providerId="LiveId" clId="{D62ACCB6-02B6-42B7-B1F2-F4962FB6E25E}" dt="2021-02-23T20:01:30.372" v="663" actId="20577"/>
          <ac:spMkLst>
            <pc:docMk/>
            <pc:sldMk cId="556357051" sldId="494"/>
            <ac:spMk id="3" creationId="{00000000-0000-0000-0000-000000000000}"/>
          </ac:spMkLst>
        </pc:spChg>
      </pc:sldChg>
      <pc:sldChg chg="modSp add mod ord modAnim">
        <pc:chgData name="Rodney Pitts" userId="deec6785dd0796dc" providerId="LiveId" clId="{D62ACCB6-02B6-42B7-B1F2-F4962FB6E25E}" dt="2021-02-23T22:05:00.806" v="1199" actId="207"/>
        <pc:sldMkLst>
          <pc:docMk/>
          <pc:sldMk cId="494551007" sldId="495"/>
        </pc:sldMkLst>
        <pc:spChg chg="mod">
          <ac:chgData name="Rodney Pitts" userId="deec6785dd0796dc" providerId="LiveId" clId="{D62ACCB6-02B6-42B7-B1F2-F4962FB6E25E}" dt="2021-02-23T22:05:00.806" v="1199" actId="207"/>
          <ac:spMkLst>
            <pc:docMk/>
            <pc:sldMk cId="494551007" sldId="495"/>
            <ac:spMk id="2" creationId="{00000000-0000-0000-0000-000000000000}"/>
          </ac:spMkLst>
        </pc:spChg>
      </pc:sldChg>
      <pc:sldChg chg="modSp add mod modAnim">
        <pc:chgData name="Rodney Pitts" userId="deec6785dd0796dc" providerId="LiveId" clId="{D62ACCB6-02B6-42B7-B1F2-F4962FB6E25E}" dt="2021-02-24T16:14:43.888" v="2849" actId="20577"/>
        <pc:sldMkLst>
          <pc:docMk/>
          <pc:sldMk cId="2635012388" sldId="496"/>
        </pc:sldMkLst>
        <pc:spChg chg="mod">
          <ac:chgData name="Rodney Pitts" userId="deec6785dd0796dc" providerId="LiveId" clId="{D62ACCB6-02B6-42B7-B1F2-F4962FB6E25E}" dt="2021-02-24T16:14:43.888" v="2849" actId="20577"/>
          <ac:spMkLst>
            <pc:docMk/>
            <pc:sldMk cId="2635012388" sldId="496"/>
            <ac:spMk id="2" creationId="{00000000-0000-0000-0000-000000000000}"/>
          </ac:spMkLst>
        </pc:spChg>
        <pc:spChg chg="mod">
          <ac:chgData name="Rodney Pitts" userId="deec6785dd0796dc" providerId="LiveId" clId="{D62ACCB6-02B6-42B7-B1F2-F4962FB6E25E}" dt="2021-02-24T16:14:21.701" v="2830" actId="27636"/>
          <ac:spMkLst>
            <pc:docMk/>
            <pc:sldMk cId="2635012388" sldId="496"/>
            <ac:spMk id="572419" creationId="{00000000-0000-0000-0000-000000000000}"/>
          </ac:spMkLst>
        </pc:spChg>
      </pc:sldChg>
      <pc:sldChg chg="delSp modSp add mod delAnim modAnim">
        <pc:chgData name="Rodney Pitts" userId="deec6785dd0796dc" providerId="LiveId" clId="{D62ACCB6-02B6-42B7-B1F2-F4962FB6E25E}" dt="2021-02-24T16:13:29.544" v="2822" actId="20577"/>
        <pc:sldMkLst>
          <pc:docMk/>
          <pc:sldMk cId="4080023205" sldId="497"/>
        </pc:sldMkLst>
        <pc:spChg chg="del">
          <ac:chgData name="Rodney Pitts" userId="deec6785dd0796dc" providerId="LiveId" clId="{D62ACCB6-02B6-42B7-B1F2-F4962FB6E25E}" dt="2021-02-24T16:09:40.308" v="2688" actId="478"/>
          <ac:spMkLst>
            <pc:docMk/>
            <pc:sldMk cId="4080023205" sldId="497"/>
            <ac:spMk id="2" creationId="{00000000-0000-0000-0000-000000000000}"/>
          </ac:spMkLst>
        </pc:spChg>
        <pc:spChg chg="mod">
          <ac:chgData name="Rodney Pitts" userId="deec6785dd0796dc" providerId="LiveId" clId="{D62ACCB6-02B6-42B7-B1F2-F4962FB6E25E}" dt="2021-02-24T16:13:29.544" v="2822" actId="20577"/>
          <ac:spMkLst>
            <pc:docMk/>
            <pc:sldMk cId="4080023205" sldId="497"/>
            <ac:spMk id="572418" creationId="{00000000-0000-0000-0000-000000000000}"/>
          </ac:spMkLst>
        </pc:spChg>
        <pc:spChg chg="mod">
          <ac:chgData name="Rodney Pitts" userId="deec6785dd0796dc" providerId="LiveId" clId="{D62ACCB6-02B6-42B7-B1F2-F4962FB6E25E}" dt="2021-02-24T16:10:37.388" v="2769" actId="255"/>
          <ac:spMkLst>
            <pc:docMk/>
            <pc:sldMk cId="4080023205" sldId="497"/>
            <ac:spMk id="572419" creationId="{00000000-0000-0000-0000-000000000000}"/>
          </ac:spMkLst>
        </pc:spChg>
      </pc:sldChg>
      <pc:sldChg chg="modSp add">
        <pc:chgData name="Rodney Pitts" userId="deec6785dd0796dc" providerId="LiveId" clId="{D62ACCB6-02B6-42B7-B1F2-F4962FB6E25E}" dt="2021-02-24T17:57:57" v="3270" actId="20577"/>
        <pc:sldMkLst>
          <pc:docMk/>
          <pc:sldMk cId="4066620160" sldId="498"/>
        </pc:sldMkLst>
        <pc:spChg chg="mod">
          <ac:chgData name="Rodney Pitts" userId="deec6785dd0796dc" providerId="LiveId" clId="{D62ACCB6-02B6-42B7-B1F2-F4962FB6E25E}" dt="2021-02-24T17:57:49.846" v="3268" actId="6549"/>
          <ac:spMkLst>
            <pc:docMk/>
            <pc:sldMk cId="4066620160" sldId="498"/>
            <ac:spMk id="5" creationId="{00000000-0000-0000-0000-000000000000}"/>
          </ac:spMkLst>
        </pc:spChg>
        <pc:spChg chg="mod">
          <ac:chgData name="Rodney Pitts" userId="deec6785dd0796dc" providerId="LiveId" clId="{D62ACCB6-02B6-42B7-B1F2-F4962FB6E25E}" dt="2021-02-24T17:57:57" v="3270" actId="20577"/>
          <ac:spMkLst>
            <pc:docMk/>
            <pc:sldMk cId="4066620160" sldId="498"/>
            <ac:spMk id="6" creationId="{00000000-0000-0000-0000-000000000000}"/>
          </ac:spMkLst>
        </pc:spChg>
      </pc:sldChg>
      <pc:sldMasterChg chg="modSp modSldLayout">
        <pc:chgData name="Rodney Pitts" userId="deec6785dd0796dc" providerId="LiveId" clId="{D62ACCB6-02B6-42B7-B1F2-F4962FB6E25E}" dt="2021-02-23T17:05:10.911" v="25"/>
        <pc:sldMasterMkLst>
          <pc:docMk/>
          <pc:sldMasterMk cId="0" sldId="2147483660"/>
        </pc:sldMasterMkLst>
        <pc:spChg chg="mod">
          <ac:chgData name="Rodney Pitts" userId="deec6785dd0796dc" providerId="LiveId" clId="{D62ACCB6-02B6-42B7-B1F2-F4962FB6E25E}" dt="2021-02-23T17:05:10.911" v="25"/>
          <ac:spMkLst>
            <pc:docMk/>
            <pc:sldMasterMk cId="0" sldId="2147483660"/>
            <ac:spMk id="4099" creationId="{00000000-0000-0000-0000-000000000000}"/>
          </ac:spMkLst>
        </pc:spChg>
        <pc:spChg chg="mod">
          <ac:chgData name="Rodney Pitts" userId="deec6785dd0796dc" providerId="LiveId" clId="{D62ACCB6-02B6-42B7-B1F2-F4962FB6E25E}" dt="2021-02-23T17:05:10.911" v="25"/>
          <ac:spMkLst>
            <pc:docMk/>
            <pc:sldMasterMk cId="0" sldId="2147483660"/>
            <ac:spMk id="4100" creationId="{00000000-0000-0000-0000-000000000000}"/>
          </ac:spMkLst>
        </pc:spChg>
        <pc:spChg chg="mod">
          <ac:chgData name="Rodney Pitts" userId="deec6785dd0796dc" providerId="LiveId" clId="{D62ACCB6-02B6-42B7-B1F2-F4962FB6E25E}" dt="2021-02-23T17:05:10.911" v="25"/>
          <ac:spMkLst>
            <pc:docMk/>
            <pc:sldMasterMk cId="0" sldId="2147483660"/>
            <ac:spMk id="4101" creationId="{00000000-0000-0000-0000-000000000000}"/>
          </ac:spMkLst>
        </pc:spChg>
        <pc:spChg chg="mod">
          <ac:chgData name="Rodney Pitts" userId="deec6785dd0796dc" providerId="LiveId" clId="{D62ACCB6-02B6-42B7-B1F2-F4962FB6E25E}" dt="2021-02-23T17:05:10.911" v="25"/>
          <ac:spMkLst>
            <pc:docMk/>
            <pc:sldMasterMk cId="0" sldId="2147483660"/>
            <ac:spMk id="4102" creationId="{00000000-0000-0000-0000-000000000000}"/>
          </ac:spMkLst>
        </pc:spChg>
        <pc:spChg chg="mod">
          <ac:chgData name="Rodney Pitts" userId="deec6785dd0796dc" providerId="LiveId" clId="{D62ACCB6-02B6-42B7-B1F2-F4962FB6E25E}" dt="2021-02-23T17:05:10.911" v="25"/>
          <ac:spMkLst>
            <pc:docMk/>
            <pc:sldMasterMk cId="0" sldId="2147483660"/>
            <ac:spMk id="4103" creationId="{00000000-0000-0000-0000-000000000000}"/>
          </ac:spMkLst>
        </pc:spChg>
        <pc:spChg chg="mod">
          <ac:chgData name="Rodney Pitts" userId="deec6785dd0796dc" providerId="LiveId" clId="{D62ACCB6-02B6-42B7-B1F2-F4962FB6E25E}" dt="2021-02-23T17:05:10.911" v="25"/>
          <ac:spMkLst>
            <pc:docMk/>
            <pc:sldMasterMk cId="0" sldId="2147483660"/>
            <ac:spMk id="4104" creationId="{00000000-0000-0000-0000-000000000000}"/>
          </ac:spMkLst>
        </pc:spChg>
        <pc:spChg chg="mod">
          <ac:chgData name="Rodney Pitts" userId="deec6785dd0796dc" providerId="LiveId" clId="{D62ACCB6-02B6-42B7-B1F2-F4962FB6E25E}" dt="2021-02-23T17:05:10.911" v="25"/>
          <ac:spMkLst>
            <pc:docMk/>
            <pc:sldMasterMk cId="0" sldId="2147483660"/>
            <ac:spMk id="4105" creationId="{00000000-0000-0000-0000-000000000000}"/>
          </ac:spMkLst>
        </pc:spChg>
        <pc:spChg chg="mod">
          <ac:chgData name="Rodney Pitts" userId="deec6785dd0796dc" providerId="LiveId" clId="{D62ACCB6-02B6-42B7-B1F2-F4962FB6E25E}" dt="2021-02-23T17:05:10.911" v="25"/>
          <ac:spMkLst>
            <pc:docMk/>
            <pc:sldMasterMk cId="0" sldId="2147483660"/>
            <ac:spMk id="4106" creationId="{00000000-0000-0000-0000-000000000000}"/>
          </ac:spMkLst>
        </pc:spChg>
        <pc:spChg chg="mod">
          <ac:chgData name="Rodney Pitts" userId="deec6785dd0796dc" providerId="LiveId" clId="{D62ACCB6-02B6-42B7-B1F2-F4962FB6E25E}" dt="2021-02-23T17:05:10.911" v="25"/>
          <ac:spMkLst>
            <pc:docMk/>
            <pc:sldMasterMk cId="0" sldId="2147483660"/>
            <ac:spMk id="4107" creationId="{00000000-0000-0000-0000-000000000000}"/>
          </ac:spMkLst>
        </pc:spChg>
        <pc:spChg chg="mod">
          <ac:chgData name="Rodney Pitts" userId="deec6785dd0796dc" providerId="LiveId" clId="{D62ACCB6-02B6-42B7-B1F2-F4962FB6E25E}" dt="2021-02-23T17:05:10.911" v="25"/>
          <ac:spMkLst>
            <pc:docMk/>
            <pc:sldMasterMk cId="0" sldId="2147483660"/>
            <ac:spMk id="4108" creationId="{00000000-0000-0000-0000-000000000000}"/>
          </ac:spMkLst>
        </pc:spChg>
        <pc:spChg chg="mod">
          <ac:chgData name="Rodney Pitts" userId="deec6785dd0796dc" providerId="LiveId" clId="{D62ACCB6-02B6-42B7-B1F2-F4962FB6E25E}" dt="2021-02-23T17:05:10.911" v="25"/>
          <ac:spMkLst>
            <pc:docMk/>
            <pc:sldMasterMk cId="0" sldId="2147483660"/>
            <ac:spMk id="4109" creationId="{00000000-0000-0000-0000-000000000000}"/>
          </ac:spMkLst>
        </pc:spChg>
        <pc:spChg chg="mod">
          <ac:chgData name="Rodney Pitts" userId="deec6785dd0796dc" providerId="LiveId" clId="{D62ACCB6-02B6-42B7-B1F2-F4962FB6E25E}" dt="2021-02-23T17:05:10.911" v="25"/>
          <ac:spMkLst>
            <pc:docMk/>
            <pc:sldMasterMk cId="0" sldId="2147483660"/>
            <ac:spMk id="4110" creationId="{00000000-0000-0000-0000-000000000000}"/>
          </ac:spMkLst>
        </pc:spChg>
        <pc:spChg chg="mod">
          <ac:chgData name="Rodney Pitts" userId="deec6785dd0796dc" providerId="LiveId" clId="{D62ACCB6-02B6-42B7-B1F2-F4962FB6E25E}" dt="2021-02-23T17:05:10.911" v="25"/>
          <ac:spMkLst>
            <pc:docMk/>
            <pc:sldMasterMk cId="0" sldId="2147483660"/>
            <ac:spMk id="4111" creationId="{00000000-0000-0000-0000-000000000000}"/>
          </ac:spMkLst>
        </pc:spChg>
        <pc:spChg chg="mod">
          <ac:chgData name="Rodney Pitts" userId="deec6785dd0796dc" providerId="LiveId" clId="{D62ACCB6-02B6-42B7-B1F2-F4962FB6E25E}" dt="2021-02-23T17:05:10.911" v="25"/>
          <ac:spMkLst>
            <pc:docMk/>
            <pc:sldMasterMk cId="0" sldId="2147483660"/>
            <ac:spMk id="4112" creationId="{00000000-0000-0000-0000-000000000000}"/>
          </ac:spMkLst>
        </pc:spChg>
        <pc:spChg chg="mod">
          <ac:chgData name="Rodney Pitts" userId="deec6785dd0796dc" providerId="LiveId" clId="{D62ACCB6-02B6-42B7-B1F2-F4962FB6E25E}" dt="2021-02-23T17:05:10.911" v="25"/>
          <ac:spMkLst>
            <pc:docMk/>
            <pc:sldMasterMk cId="0" sldId="2147483660"/>
            <ac:spMk id="4113" creationId="{00000000-0000-0000-0000-000000000000}"/>
          </ac:spMkLst>
        </pc:spChg>
        <pc:spChg chg="mod">
          <ac:chgData name="Rodney Pitts" userId="deec6785dd0796dc" providerId="LiveId" clId="{D62ACCB6-02B6-42B7-B1F2-F4962FB6E25E}" dt="2021-02-23T17:05:10.911" v="25"/>
          <ac:spMkLst>
            <pc:docMk/>
            <pc:sldMasterMk cId="0" sldId="2147483660"/>
            <ac:spMk id="4114" creationId="{00000000-0000-0000-0000-000000000000}"/>
          </ac:spMkLst>
        </pc:spChg>
        <pc:spChg chg="mod">
          <ac:chgData name="Rodney Pitts" userId="deec6785dd0796dc" providerId="LiveId" clId="{D62ACCB6-02B6-42B7-B1F2-F4962FB6E25E}" dt="2021-02-23T17:05:10.911" v="25"/>
          <ac:spMkLst>
            <pc:docMk/>
            <pc:sldMasterMk cId="0" sldId="2147483660"/>
            <ac:spMk id="4115" creationId="{00000000-0000-0000-0000-000000000000}"/>
          </ac:spMkLst>
        </pc:spChg>
        <pc:spChg chg="mod">
          <ac:chgData name="Rodney Pitts" userId="deec6785dd0796dc" providerId="LiveId" clId="{D62ACCB6-02B6-42B7-B1F2-F4962FB6E25E}" dt="2021-02-23T17:05:10.911" v="25"/>
          <ac:spMkLst>
            <pc:docMk/>
            <pc:sldMasterMk cId="0" sldId="2147483660"/>
            <ac:spMk id="4116" creationId="{00000000-0000-0000-0000-000000000000}"/>
          </ac:spMkLst>
        </pc:spChg>
        <pc:spChg chg="mod">
          <ac:chgData name="Rodney Pitts" userId="deec6785dd0796dc" providerId="LiveId" clId="{D62ACCB6-02B6-42B7-B1F2-F4962FB6E25E}" dt="2021-02-23T17:05:10.911" v="25"/>
          <ac:spMkLst>
            <pc:docMk/>
            <pc:sldMasterMk cId="0" sldId="2147483660"/>
            <ac:spMk id="4117" creationId="{00000000-0000-0000-0000-000000000000}"/>
          </ac:spMkLst>
        </pc:spChg>
        <pc:spChg chg="mod">
          <ac:chgData name="Rodney Pitts" userId="deec6785dd0796dc" providerId="LiveId" clId="{D62ACCB6-02B6-42B7-B1F2-F4962FB6E25E}" dt="2021-02-23T17:05:10.911" v="25"/>
          <ac:spMkLst>
            <pc:docMk/>
            <pc:sldMasterMk cId="0" sldId="2147483660"/>
            <ac:spMk id="4118" creationId="{00000000-0000-0000-0000-000000000000}"/>
          </ac:spMkLst>
        </pc:spChg>
        <pc:spChg chg="mod">
          <ac:chgData name="Rodney Pitts" userId="deec6785dd0796dc" providerId="LiveId" clId="{D62ACCB6-02B6-42B7-B1F2-F4962FB6E25E}" dt="2021-02-23T17:05:10.911" v="25"/>
          <ac:spMkLst>
            <pc:docMk/>
            <pc:sldMasterMk cId="0" sldId="2147483660"/>
            <ac:spMk id="4119" creationId="{00000000-0000-0000-0000-000000000000}"/>
          </ac:spMkLst>
        </pc:spChg>
        <pc:spChg chg="mod">
          <ac:chgData name="Rodney Pitts" userId="deec6785dd0796dc" providerId="LiveId" clId="{D62ACCB6-02B6-42B7-B1F2-F4962FB6E25E}" dt="2021-02-23T17:05:10.911" v="25"/>
          <ac:spMkLst>
            <pc:docMk/>
            <pc:sldMasterMk cId="0" sldId="2147483660"/>
            <ac:spMk id="4120" creationId="{00000000-0000-0000-0000-000000000000}"/>
          </ac:spMkLst>
        </pc:spChg>
        <pc:spChg chg="mod">
          <ac:chgData name="Rodney Pitts" userId="deec6785dd0796dc" providerId="LiveId" clId="{D62ACCB6-02B6-42B7-B1F2-F4962FB6E25E}" dt="2021-02-23T17:05:10.911" v="25"/>
          <ac:spMkLst>
            <pc:docMk/>
            <pc:sldMasterMk cId="0" sldId="2147483660"/>
            <ac:spMk id="4121" creationId="{00000000-0000-0000-0000-000000000000}"/>
          </ac:spMkLst>
        </pc:spChg>
        <pc:spChg chg="mod">
          <ac:chgData name="Rodney Pitts" userId="deec6785dd0796dc" providerId="LiveId" clId="{D62ACCB6-02B6-42B7-B1F2-F4962FB6E25E}" dt="2021-02-23T17:05:10.911" v="25"/>
          <ac:spMkLst>
            <pc:docMk/>
            <pc:sldMasterMk cId="0" sldId="2147483660"/>
            <ac:spMk id="4122" creationId="{00000000-0000-0000-0000-000000000000}"/>
          </ac:spMkLst>
        </pc:spChg>
        <pc:spChg chg="mod">
          <ac:chgData name="Rodney Pitts" userId="deec6785dd0796dc" providerId="LiveId" clId="{D62ACCB6-02B6-42B7-B1F2-F4962FB6E25E}" dt="2021-02-23T17:05:10.911" v="25"/>
          <ac:spMkLst>
            <pc:docMk/>
            <pc:sldMasterMk cId="0" sldId="2147483660"/>
            <ac:spMk id="4123" creationId="{00000000-0000-0000-0000-000000000000}"/>
          </ac:spMkLst>
        </pc:spChg>
        <pc:spChg chg="mod">
          <ac:chgData name="Rodney Pitts" userId="deec6785dd0796dc" providerId="LiveId" clId="{D62ACCB6-02B6-42B7-B1F2-F4962FB6E25E}" dt="2021-02-23T17:05:10.911" v="25"/>
          <ac:spMkLst>
            <pc:docMk/>
            <pc:sldMasterMk cId="0" sldId="2147483660"/>
            <ac:spMk id="4124" creationId="{00000000-0000-0000-0000-000000000000}"/>
          </ac:spMkLst>
        </pc:spChg>
        <pc:spChg chg="mod">
          <ac:chgData name="Rodney Pitts" userId="deec6785dd0796dc" providerId="LiveId" clId="{D62ACCB6-02B6-42B7-B1F2-F4962FB6E25E}" dt="2021-02-23T17:05:10.911" v="25"/>
          <ac:spMkLst>
            <pc:docMk/>
            <pc:sldMasterMk cId="0" sldId="2147483660"/>
            <ac:spMk id="4125" creationId="{00000000-0000-0000-0000-000000000000}"/>
          </ac:spMkLst>
        </pc:spChg>
        <pc:spChg chg="mod">
          <ac:chgData name="Rodney Pitts" userId="deec6785dd0796dc" providerId="LiveId" clId="{D62ACCB6-02B6-42B7-B1F2-F4962FB6E25E}" dt="2021-02-23T17:05:10.911" v="25"/>
          <ac:spMkLst>
            <pc:docMk/>
            <pc:sldMasterMk cId="0" sldId="2147483660"/>
            <ac:spMk id="4126" creationId="{00000000-0000-0000-0000-000000000000}"/>
          </ac:spMkLst>
        </pc:spChg>
        <pc:spChg chg="mod">
          <ac:chgData name="Rodney Pitts" userId="deec6785dd0796dc" providerId="LiveId" clId="{D62ACCB6-02B6-42B7-B1F2-F4962FB6E25E}" dt="2021-02-23T17:05:10.911" v="25"/>
          <ac:spMkLst>
            <pc:docMk/>
            <pc:sldMasterMk cId="0" sldId="2147483660"/>
            <ac:spMk id="4127" creationId="{00000000-0000-0000-0000-000000000000}"/>
          </ac:spMkLst>
        </pc:spChg>
        <pc:spChg chg="mod">
          <ac:chgData name="Rodney Pitts" userId="deec6785dd0796dc" providerId="LiveId" clId="{D62ACCB6-02B6-42B7-B1F2-F4962FB6E25E}" dt="2021-02-23T17:05:10.911" v="25"/>
          <ac:spMkLst>
            <pc:docMk/>
            <pc:sldMasterMk cId="0" sldId="2147483660"/>
            <ac:spMk id="4128" creationId="{00000000-0000-0000-0000-000000000000}"/>
          </ac:spMkLst>
        </pc:spChg>
        <pc:spChg chg="mod">
          <ac:chgData name="Rodney Pitts" userId="deec6785dd0796dc" providerId="LiveId" clId="{D62ACCB6-02B6-42B7-B1F2-F4962FB6E25E}" dt="2021-02-23T17:05:10.911" v="25"/>
          <ac:spMkLst>
            <pc:docMk/>
            <pc:sldMasterMk cId="0" sldId="2147483660"/>
            <ac:spMk id="4129" creationId="{00000000-0000-0000-0000-000000000000}"/>
          </ac:spMkLst>
        </pc:spChg>
        <pc:spChg chg="mod">
          <ac:chgData name="Rodney Pitts" userId="deec6785dd0796dc" providerId="LiveId" clId="{D62ACCB6-02B6-42B7-B1F2-F4962FB6E25E}" dt="2021-02-23T17:05:10.911" v="25"/>
          <ac:spMkLst>
            <pc:docMk/>
            <pc:sldMasterMk cId="0" sldId="2147483660"/>
            <ac:spMk id="4130" creationId="{00000000-0000-0000-0000-000000000000}"/>
          </ac:spMkLst>
        </pc:spChg>
        <pc:spChg chg="mod">
          <ac:chgData name="Rodney Pitts" userId="deec6785dd0796dc" providerId="LiveId" clId="{D62ACCB6-02B6-42B7-B1F2-F4962FB6E25E}" dt="2021-02-23T17:05:10.911" v="25"/>
          <ac:spMkLst>
            <pc:docMk/>
            <pc:sldMasterMk cId="0" sldId="2147483660"/>
            <ac:spMk id="4131" creationId="{00000000-0000-0000-0000-000000000000}"/>
          </ac:spMkLst>
        </pc:spChg>
        <pc:spChg chg="mod">
          <ac:chgData name="Rodney Pitts" userId="deec6785dd0796dc" providerId="LiveId" clId="{D62ACCB6-02B6-42B7-B1F2-F4962FB6E25E}" dt="2021-02-23T17:05:10.911" v="25"/>
          <ac:spMkLst>
            <pc:docMk/>
            <pc:sldMasterMk cId="0" sldId="2147483660"/>
            <ac:spMk id="4132" creationId="{00000000-0000-0000-0000-000000000000}"/>
          </ac:spMkLst>
        </pc:spChg>
        <pc:spChg chg="mod">
          <ac:chgData name="Rodney Pitts" userId="deec6785dd0796dc" providerId="LiveId" clId="{D62ACCB6-02B6-42B7-B1F2-F4962FB6E25E}" dt="2021-02-23T17:05:10.911" v="25"/>
          <ac:spMkLst>
            <pc:docMk/>
            <pc:sldMasterMk cId="0" sldId="2147483660"/>
            <ac:spMk id="4133" creationId="{00000000-0000-0000-0000-000000000000}"/>
          </ac:spMkLst>
        </pc:spChg>
        <pc:spChg chg="mod">
          <ac:chgData name="Rodney Pitts" userId="deec6785dd0796dc" providerId="LiveId" clId="{D62ACCB6-02B6-42B7-B1F2-F4962FB6E25E}" dt="2021-02-23T17:05:10.911" v="25"/>
          <ac:spMkLst>
            <pc:docMk/>
            <pc:sldMasterMk cId="0" sldId="2147483660"/>
            <ac:spMk id="4134" creationId="{00000000-0000-0000-0000-000000000000}"/>
          </ac:spMkLst>
        </pc:spChg>
        <pc:spChg chg="mod">
          <ac:chgData name="Rodney Pitts" userId="deec6785dd0796dc" providerId="LiveId" clId="{D62ACCB6-02B6-42B7-B1F2-F4962FB6E25E}" dt="2021-02-23T17:05:10.911" v="25"/>
          <ac:spMkLst>
            <pc:docMk/>
            <pc:sldMasterMk cId="0" sldId="2147483660"/>
            <ac:spMk id="4136" creationId="{00000000-0000-0000-0000-000000000000}"/>
          </ac:spMkLst>
        </pc:spChg>
        <pc:spChg chg="mod">
          <ac:chgData name="Rodney Pitts" userId="deec6785dd0796dc" providerId="LiveId" clId="{D62ACCB6-02B6-42B7-B1F2-F4962FB6E25E}" dt="2021-02-23T17:05:10.911" v="25"/>
          <ac:spMkLst>
            <pc:docMk/>
            <pc:sldMasterMk cId="0" sldId="2147483660"/>
            <ac:spMk id="4137" creationId="{00000000-0000-0000-0000-000000000000}"/>
          </ac:spMkLst>
        </pc:spChg>
        <pc:spChg chg="mod">
          <ac:chgData name="Rodney Pitts" userId="deec6785dd0796dc" providerId="LiveId" clId="{D62ACCB6-02B6-42B7-B1F2-F4962FB6E25E}" dt="2021-02-23T17:05:10.911" v="25"/>
          <ac:spMkLst>
            <pc:docMk/>
            <pc:sldMasterMk cId="0" sldId="2147483660"/>
            <ac:spMk id="4138" creationId="{00000000-0000-0000-0000-000000000000}"/>
          </ac:spMkLst>
        </pc:spChg>
        <pc:spChg chg="mod">
          <ac:chgData name="Rodney Pitts" userId="deec6785dd0796dc" providerId="LiveId" clId="{D62ACCB6-02B6-42B7-B1F2-F4962FB6E25E}" dt="2021-02-23T17:05:10.911" v="25"/>
          <ac:spMkLst>
            <pc:docMk/>
            <pc:sldMasterMk cId="0" sldId="2147483660"/>
            <ac:spMk id="4139" creationId="{00000000-0000-0000-0000-000000000000}"/>
          </ac:spMkLst>
        </pc:spChg>
        <pc:spChg chg="mod">
          <ac:chgData name="Rodney Pitts" userId="deec6785dd0796dc" providerId="LiveId" clId="{D62ACCB6-02B6-42B7-B1F2-F4962FB6E25E}" dt="2021-02-23T17:05:10.911" v="25"/>
          <ac:spMkLst>
            <pc:docMk/>
            <pc:sldMasterMk cId="0" sldId="2147483660"/>
            <ac:spMk id="4140" creationId="{00000000-0000-0000-0000-000000000000}"/>
          </ac:spMkLst>
        </pc:spChg>
        <pc:spChg chg="mod">
          <ac:chgData name="Rodney Pitts" userId="deec6785dd0796dc" providerId="LiveId" clId="{D62ACCB6-02B6-42B7-B1F2-F4962FB6E25E}" dt="2021-02-23T17:05:10.911" v="25"/>
          <ac:spMkLst>
            <pc:docMk/>
            <pc:sldMasterMk cId="0" sldId="2147483660"/>
            <ac:spMk id="4141" creationId="{00000000-0000-0000-0000-000000000000}"/>
          </ac:spMkLst>
        </pc:spChg>
        <pc:spChg chg="mod">
          <ac:chgData name="Rodney Pitts" userId="deec6785dd0796dc" providerId="LiveId" clId="{D62ACCB6-02B6-42B7-B1F2-F4962FB6E25E}" dt="2021-02-23T17:05:10.911" v="25"/>
          <ac:spMkLst>
            <pc:docMk/>
            <pc:sldMasterMk cId="0" sldId="2147483660"/>
            <ac:spMk id="4142" creationId="{00000000-0000-0000-0000-000000000000}"/>
          </ac:spMkLst>
        </pc:spChg>
        <pc:grpChg chg="mod">
          <ac:chgData name="Rodney Pitts" userId="deec6785dd0796dc" providerId="LiveId" clId="{D62ACCB6-02B6-42B7-B1F2-F4962FB6E25E}" dt="2021-02-23T17:05:10.911" v="25"/>
          <ac:grpSpMkLst>
            <pc:docMk/>
            <pc:sldMasterMk cId="0" sldId="2147483660"/>
            <ac:grpSpMk id="2" creationId="{00000000-0000-0000-0000-000000000000}"/>
          </ac:grpSpMkLst>
        </pc:grpChg>
        <pc:grpChg chg="mod">
          <ac:chgData name="Rodney Pitts" userId="deec6785dd0796dc" providerId="LiveId" clId="{D62ACCB6-02B6-42B7-B1F2-F4962FB6E25E}" dt="2021-02-23T17:05:10.911" v="25"/>
          <ac:grpSpMkLst>
            <pc:docMk/>
            <pc:sldMasterMk cId="0" sldId="2147483660"/>
            <ac:grpSpMk id="3" creationId="{00000000-0000-0000-0000-000000000000}"/>
          </ac:grpSpMkLst>
        </pc:grpChg>
        <pc:sldLayoutChg chg="modSp">
          <pc:chgData name="Rodney Pitts" userId="deec6785dd0796dc" providerId="LiveId" clId="{D62ACCB6-02B6-42B7-B1F2-F4962FB6E25E}" dt="2021-02-23T17:05:10.911" v="25"/>
          <pc:sldLayoutMkLst>
            <pc:docMk/>
            <pc:sldMasterMk cId="0" sldId="2147483660"/>
            <pc:sldLayoutMk cId="0" sldId="2147483661"/>
          </pc:sldLayoutMkLst>
          <pc:spChg chg="mod">
            <ac:chgData name="Rodney Pitts" userId="deec6785dd0796dc" providerId="LiveId" clId="{D62ACCB6-02B6-42B7-B1F2-F4962FB6E25E}" dt="2021-02-23T17:05:10.911" v="25"/>
            <ac:spMkLst>
              <pc:docMk/>
              <pc:sldMasterMk cId="0" sldId="2147483660"/>
              <pc:sldLayoutMk cId="0" sldId="2147483661"/>
              <ac:spMk id="512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24"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25"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26"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27"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28"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29"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0"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1"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4"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5"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6"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7"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8"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39"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0"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1"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4"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5"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6"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7"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8"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49"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0"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1"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4"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5"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6"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7"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58"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60"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61"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6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1"/>
              <ac:spMk id="5163" creationId="{00000000-0000-0000-0000-000000000000}"/>
            </ac:spMkLst>
          </pc:spChg>
          <pc:grpChg chg="mod">
            <ac:chgData name="Rodney Pitts" userId="deec6785dd0796dc" providerId="LiveId" clId="{D62ACCB6-02B6-42B7-B1F2-F4962FB6E25E}" dt="2021-02-23T17:05:10.911" v="25"/>
            <ac:grpSpMkLst>
              <pc:docMk/>
              <pc:sldMasterMk cId="0" sldId="2147483660"/>
              <pc:sldLayoutMk cId="0" sldId="2147483661"/>
              <ac:grpSpMk id="2" creationId="{00000000-0000-0000-0000-000000000000}"/>
            </ac:grpSpMkLst>
          </pc:grpChg>
          <pc:grpChg chg="mod">
            <ac:chgData name="Rodney Pitts" userId="deec6785dd0796dc" providerId="LiveId" clId="{D62ACCB6-02B6-42B7-B1F2-F4962FB6E25E}" dt="2021-02-23T17:05:10.911" v="25"/>
            <ac:grpSpMkLst>
              <pc:docMk/>
              <pc:sldMasterMk cId="0" sldId="2147483660"/>
              <pc:sldLayoutMk cId="0" sldId="2147483661"/>
              <ac:grpSpMk id="3" creationId="{00000000-0000-0000-0000-000000000000}"/>
            </ac:grpSpMkLst>
          </pc:grpChg>
        </pc:sldLayoutChg>
        <pc:sldLayoutChg chg="modSp">
          <pc:chgData name="Rodney Pitts" userId="deec6785dd0796dc" providerId="LiveId" clId="{D62ACCB6-02B6-42B7-B1F2-F4962FB6E25E}" dt="2021-02-23T17:05:10.911" v="25"/>
          <pc:sldLayoutMkLst>
            <pc:docMk/>
            <pc:sldMasterMk cId="0" sldId="2147483660"/>
            <pc:sldLayoutMk cId="0" sldId="2147483663"/>
          </pc:sldLayoutMkLst>
          <pc:spChg chg="mod">
            <ac:chgData name="Rodney Pitts" userId="deec6785dd0796dc" providerId="LiveId" clId="{D62ACCB6-02B6-42B7-B1F2-F4962FB6E25E}" dt="2021-02-23T17:05:10.911" v="25"/>
            <ac:spMkLst>
              <pc:docMk/>
              <pc:sldMasterMk cId="0" sldId="2147483660"/>
              <pc:sldLayoutMk cId="0" sldId="2147483663"/>
              <ac:spMk id="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3"/>
              <ac:spMk id="3" creationId="{00000000-0000-0000-0000-000000000000}"/>
            </ac:spMkLst>
          </pc:spChg>
        </pc:sldLayoutChg>
        <pc:sldLayoutChg chg="modSp">
          <pc:chgData name="Rodney Pitts" userId="deec6785dd0796dc" providerId="LiveId" clId="{D62ACCB6-02B6-42B7-B1F2-F4962FB6E25E}" dt="2021-02-23T17:05:10.911" v="25"/>
          <pc:sldLayoutMkLst>
            <pc:docMk/>
            <pc:sldMasterMk cId="0" sldId="2147483660"/>
            <pc:sldLayoutMk cId="0" sldId="2147483664"/>
          </pc:sldLayoutMkLst>
          <pc:spChg chg="mod">
            <ac:chgData name="Rodney Pitts" userId="deec6785dd0796dc" providerId="LiveId" clId="{D62ACCB6-02B6-42B7-B1F2-F4962FB6E25E}" dt="2021-02-23T17:05:10.911" v="25"/>
            <ac:spMkLst>
              <pc:docMk/>
              <pc:sldMasterMk cId="0" sldId="2147483660"/>
              <pc:sldLayoutMk cId="0" sldId="2147483664"/>
              <ac:spMk id="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4"/>
              <ac:spMk id="4" creationId="{00000000-0000-0000-0000-000000000000}"/>
            </ac:spMkLst>
          </pc:spChg>
        </pc:sldLayoutChg>
        <pc:sldLayoutChg chg="modSp">
          <pc:chgData name="Rodney Pitts" userId="deec6785dd0796dc" providerId="LiveId" clId="{D62ACCB6-02B6-42B7-B1F2-F4962FB6E25E}" dt="2021-02-23T17:05:10.911" v="25"/>
          <pc:sldLayoutMkLst>
            <pc:docMk/>
            <pc:sldMasterMk cId="0" sldId="2147483660"/>
            <pc:sldLayoutMk cId="0" sldId="2147483665"/>
          </pc:sldLayoutMkLst>
          <pc:spChg chg="mod">
            <ac:chgData name="Rodney Pitts" userId="deec6785dd0796dc" providerId="LiveId" clId="{D62ACCB6-02B6-42B7-B1F2-F4962FB6E25E}" dt="2021-02-23T17:05:10.911" v="25"/>
            <ac:spMkLst>
              <pc:docMk/>
              <pc:sldMasterMk cId="0" sldId="2147483660"/>
              <pc:sldLayoutMk cId="0" sldId="2147483665"/>
              <ac:spMk id="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5"/>
              <ac:spMk id="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5"/>
              <ac:spMk id="4"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5"/>
              <ac:spMk id="5"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5"/>
              <ac:spMk id="6" creationId="{00000000-0000-0000-0000-000000000000}"/>
            </ac:spMkLst>
          </pc:spChg>
        </pc:sldLayoutChg>
        <pc:sldLayoutChg chg="modSp">
          <pc:chgData name="Rodney Pitts" userId="deec6785dd0796dc" providerId="LiveId" clId="{D62ACCB6-02B6-42B7-B1F2-F4962FB6E25E}" dt="2021-02-23T17:05:10.911" v="25"/>
          <pc:sldLayoutMkLst>
            <pc:docMk/>
            <pc:sldMasterMk cId="0" sldId="2147483660"/>
            <pc:sldLayoutMk cId="0" sldId="2147483668"/>
          </pc:sldLayoutMkLst>
          <pc:spChg chg="mod">
            <ac:chgData name="Rodney Pitts" userId="deec6785dd0796dc" providerId="LiveId" clId="{D62ACCB6-02B6-42B7-B1F2-F4962FB6E25E}" dt="2021-02-23T17:05:10.911" v="25"/>
            <ac:spMkLst>
              <pc:docMk/>
              <pc:sldMasterMk cId="0" sldId="2147483660"/>
              <pc:sldLayoutMk cId="0" sldId="2147483668"/>
              <ac:spMk id="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8"/>
              <ac:spMk id="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8"/>
              <ac:spMk id="4" creationId="{00000000-0000-0000-0000-000000000000}"/>
            </ac:spMkLst>
          </pc:spChg>
        </pc:sldLayoutChg>
        <pc:sldLayoutChg chg="modSp">
          <pc:chgData name="Rodney Pitts" userId="deec6785dd0796dc" providerId="LiveId" clId="{D62ACCB6-02B6-42B7-B1F2-F4962FB6E25E}" dt="2021-02-23T17:05:10.911" v="25"/>
          <pc:sldLayoutMkLst>
            <pc:docMk/>
            <pc:sldMasterMk cId="0" sldId="2147483660"/>
            <pc:sldLayoutMk cId="0" sldId="2147483669"/>
          </pc:sldLayoutMkLst>
          <pc:spChg chg="mod">
            <ac:chgData name="Rodney Pitts" userId="deec6785dd0796dc" providerId="LiveId" clId="{D62ACCB6-02B6-42B7-B1F2-F4962FB6E25E}" dt="2021-02-23T17:05:10.911" v="25"/>
            <ac:spMkLst>
              <pc:docMk/>
              <pc:sldMasterMk cId="0" sldId="2147483660"/>
              <pc:sldLayoutMk cId="0" sldId="2147483669"/>
              <ac:spMk id="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9"/>
              <ac:spMk id="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69"/>
              <ac:spMk id="4" creationId="{00000000-0000-0000-0000-000000000000}"/>
            </ac:spMkLst>
          </pc:spChg>
        </pc:sldLayoutChg>
        <pc:sldLayoutChg chg="modSp">
          <pc:chgData name="Rodney Pitts" userId="deec6785dd0796dc" providerId="LiveId" clId="{D62ACCB6-02B6-42B7-B1F2-F4962FB6E25E}" dt="2021-02-23T17:05:10.911" v="25"/>
          <pc:sldLayoutMkLst>
            <pc:docMk/>
            <pc:sldMasterMk cId="0" sldId="2147483660"/>
            <pc:sldLayoutMk cId="0" sldId="2147483671"/>
          </pc:sldLayoutMkLst>
          <pc:spChg chg="mod">
            <ac:chgData name="Rodney Pitts" userId="deec6785dd0796dc" providerId="LiveId" clId="{D62ACCB6-02B6-42B7-B1F2-F4962FB6E25E}" dt="2021-02-23T17:05:10.911" v="25"/>
            <ac:spMkLst>
              <pc:docMk/>
              <pc:sldMasterMk cId="0" sldId="2147483660"/>
              <pc:sldLayoutMk cId="0" sldId="2147483671"/>
              <ac:spMk id="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71"/>
              <ac:spMk id="3" creationId="{00000000-0000-0000-0000-000000000000}"/>
            </ac:spMkLst>
          </pc:spChg>
        </pc:sldLayoutChg>
        <pc:sldLayoutChg chg="modSp">
          <pc:chgData name="Rodney Pitts" userId="deec6785dd0796dc" providerId="LiveId" clId="{D62ACCB6-02B6-42B7-B1F2-F4962FB6E25E}" dt="2021-02-23T17:05:10.911" v="25"/>
          <pc:sldLayoutMkLst>
            <pc:docMk/>
            <pc:sldMasterMk cId="0" sldId="2147483660"/>
            <pc:sldLayoutMk cId="0" sldId="2147483672"/>
          </pc:sldLayoutMkLst>
          <pc:spChg chg="mod">
            <ac:chgData name="Rodney Pitts" userId="deec6785dd0796dc" providerId="LiveId" clId="{D62ACCB6-02B6-42B7-B1F2-F4962FB6E25E}" dt="2021-02-23T17:05:10.911" v="25"/>
            <ac:spMkLst>
              <pc:docMk/>
              <pc:sldMasterMk cId="0" sldId="2147483660"/>
              <pc:sldLayoutMk cId="0" sldId="2147483672"/>
              <ac:spMk id="2"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72"/>
              <ac:spMk id="3"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72"/>
              <ac:spMk id="4"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72"/>
              <ac:spMk id="5" creationId="{00000000-0000-0000-0000-000000000000}"/>
            </ac:spMkLst>
          </pc:spChg>
          <pc:spChg chg="mod">
            <ac:chgData name="Rodney Pitts" userId="deec6785dd0796dc" providerId="LiveId" clId="{D62ACCB6-02B6-42B7-B1F2-F4962FB6E25E}" dt="2021-02-23T17:05:10.911" v="25"/>
            <ac:spMkLst>
              <pc:docMk/>
              <pc:sldMasterMk cId="0" sldId="2147483660"/>
              <pc:sldLayoutMk cId="0" sldId="2147483672"/>
              <ac:spMk id="6" creationId="{00000000-0000-0000-0000-000000000000}"/>
            </ac:spMkLst>
          </pc:spChg>
        </pc:sldLayoutChg>
      </pc:sldMasterChg>
      <pc:sldMasterChg chg="modSp modSldLayout">
        <pc:chgData name="Rodney Pitts" userId="deec6785dd0796dc" providerId="LiveId" clId="{D62ACCB6-02B6-42B7-B1F2-F4962FB6E25E}" dt="2021-02-23T17:05:10.911" v="25"/>
        <pc:sldMasterMkLst>
          <pc:docMk/>
          <pc:sldMasterMk cId="2129591912" sldId="2147483793"/>
        </pc:sldMasterMkLst>
        <pc:spChg chg="mod">
          <ac:chgData name="Rodney Pitts" userId="deec6785dd0796dc" providerId="LiveId" clId="{D62ACCB6-02B6-42B7-B1F2-F4962FB6E25E}" dt="2021-02-23T17:05:10.911" v="25"/>
          <ac:spMkLst>
            <pc:docMk/>
            <pc:sldMasterMk cId="2129591912" sldId="2147483793"/>
            <ac:spMk id="2" creationId="{00000000-0000-0000-0000-000000000000}"/>
          </ac:spMkLst>
        </pc:spChg>
        <pc:spChg chg="mod">
          <ac:chgData name="Rodney Pitts" userId="deec6785dd0796dc" providerId="LiveId" clId="{D62ACCB6-02B6-42B7-B1F2-F4962FB6E25E}" dt="2021-02-23T17:05:10.911" v="25"/>
          <ac:spMkLst>
            <pc:docMk/>
            <pc:sldMasterMk cId="2129591912" sldId="2147483793"/>
            <ac:spMk id="3" creationId="{00000000-0000-0000-0000-000000000000}"/>
          </ac:spMkLst>
        </pc:spChg>
        <pc:spChg chg="mod">
          <ac:chgData name="Rodney Pitts" userId="deec6785dd0796dc" providerId="LiveId" clId="{D62ACCB6-02B6-42B7-B1F2-F4962FB6E25E}" dt="2021-02-23T17:05:10.911" v="25"/>
          <ac:spMkLst>
            <pc:docMk/>
            <pc:sldMasterMk cId="2129591912" sldId="2147483793"/>
            <ac:spMk id="4" creationId="{00000000-0000-0000-0000-000000000000}"/>
          </ac:spMkLst>
        </pc:spChg>
        <pc:spChg chg="mod">
          <ac:chgData name="Rodney Pitts" userId="deec6785dd0796dc" providerId="LiveId" clId="{D62ACCB6-02B6-42B7-B1F2-F4962FB6E25E}" dt="2021-02-23T17:05:10.911" v="25"/>
          <ac:spMkLst>
            <pc:docMk/>
            <pc:sldMasterMk cId="2129591912" sldId="2147483793"/>
            <ac:spMk id="5" creationId="{00000000-0000-0000-0000-000000000000}"/>
          </ac:spMkLst>
        </pc:spChg>
        <pc:spChg chg="mod">
          <ac:chgData name="Rodney Pitts" userId="deec6785dd0796dc" providerId="LiveId" clId="{D62ACCB6-02B6-42B7-B1F2-F4962FB6E25E}" dt="2021-02-23T17:05:10.911" v="25"/>
          <ac:spMkLst>
            <pc:docMk/>
            <pc:sldMasterMk cId="2129591912" sldId="2147483793"/>
            <ac:spMk id="6" creationId="{00000000-0000-0000-0000-000000000000}"/>
          </ac:spMkLst>
        </pc:spChg>
        <pc:sldLayoutChg chg="modSp">
          <pc:chgData name="Rodney Pitts" userId="deec6785dd0796dc" providerId="LiveId" clId="{D62ACCB6-02B6-42B7-B1F2-F4962FB6E25E}" dt="2021-02-23T17:05:10.911" v="25"/>
          <pc:sldLayoutMkLst>
            <pc:docMk/>
            <pc:sldMasterMk cId="2129591912" sldId="2147483793"/>
            <pc:sldLayoutMk cId="2309549498" sldId="2147483794"/>
          </pc:sldLayoutMkLst>
          <pc:spChg chg="mod">
            <ac:chgData name="Rodney Pitts" userId="deec6785dd0796dc" providerId="LiveId" clId="{D62ACCB6-02B6-42B7-B1F2-F4962FB6E25E}" dt="2021-02-23T17:05:10.911" v="25"/>
            <ac:spMkLst>
              <pc:docMk/>
              <pc:sldMasterMk cId="2129591912" sldId="2147483793"/>
              <pc:sldLayoutMk cId="2309549498" sldId="2147483794"/>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2309549498" sldId="2147483794"/>
              <ac:spMk id="3"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1688671054" sldId="2147483796"/>
          </pc:sldLayoutMkLst>
          <pc:spChg chg="mod">
            <ac:chgData name="Rodney Pitts" userId="deec6785dd0796dc" providerId="LiveId" clId="{D62ACCB6-02B6-42B7-B1F2-F4962FB6E25E}" dt="2021-02-23T17:05:10.911" v="25"/>
            <ac:spMkLst>
              <pc:docMk/>
              <pc:sldMasterMk cId="2129591912" sldId="2147483793"/>
              <pc:sldLayoutMk cId="1688671054" sldId="2147483796"/>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1688671054" sldId="2147483796"/>
              <ac:spMk id="3"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2528820193" sldId="2147483797"/>
          </pc:sldLayoutMkLst>
          <pc:spChg chg="mod">
            <ac:chgData name="Rodney Pitts" userId="deec6785dd0796dc" providerId="LiveId" clId="{D62ACCB6-02B6-42B7-B1F2-F4962FB6E25E}" dt="2021-02-23T17:05:10.911" v="25"/>
            <ac:spMkLst>
              <pc:docMk/>
              <pc:sldMasterMk cId="2129591912" sldId="2147483793"/>
              <pc:sldLayoutMk cId="2528820193" sldId="2147483797"/>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2528820193" sldId="2147483797"/>
              <ac:spMk id="4"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1912216537" sldId="2147483798"/>
          </pc:sldLayoutMkLst>
          <pc:spChg chg="mod">
            <ac:chgData name="Rodney Pitts" userId="deec6785dd0796dc" providerId="LiveId" clId="{D62ACCB6-02B6-42B7-B1F2-F4962FB6E25E}" dt="2021-02-23T17:05:10.911" v="25"/>
            <ac:spMkLst>
              <pc:docMk/>
              <pc:sldMasterMk cId="2129591912" sldId="2147483793"/>
              <pc:sldLayoutMk cId="1912216537" sldId="2147483798"/>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1912216537" sldId="2147483798"/>
              <ac:spMk id="4"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1912216537" sldId="2147483798"/>
              <ac:spMk id="5"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1912216537" sldId="2147483798"/>
              <ac:spMk id="6"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1951609770" sldId="2147483801"/>
          </pc:sldLayoutMkLst>
          <pc:spChg chg="mod">
            <ac:chgData name="Rodney Pitts" userId="deec6785dd0796dc" providerId="LiveId" clId="{D62ACCB6-02B6-42B7-B1F2-F4962FB6E25E}" dt="2021-02-23T17:05:10.911" v="25"/>
            <ac:spMkLst>
              <pc:docMk/>
              <pc:sldMasterMk cId="2129591912" sldId="2147483793"/>
              <pc:sldLayoutMk cId="1951609770" sldId="2147483801"/>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1951609770" sldId="2147483801"/>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1951609770" sldId="2147483801"/>
              <ac:spMk id="4"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3856887529" sldId="2147483802"/>
          </pc:sldLayoutMkLst>
          <pc:spChg chg="mod">
            <ac:chgData name="Rodney Pitts" userId="deec6785dd0796dc" providerId="LiveId" clId="{D62ACCB6-02B6-42B7-B1F2-F4962FB6E25E}" dt="2021-02-23T17:05:10.911" v="25"/>
            <ac:spMkLst>
              <pc:docMk/>
              <pc:sldMasterMk cId="2129591912" sldId="2147483793"/>
              <pc:sldLayoutMk cId="3856887529" sldId="2147483802"/>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856887529" sldId="2147483802"/>
              <ac:spMk id="4"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856887529" sldId="2147483802"/>
              <ac:spMk id="5"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856887529" sldId="2147483802"/>
              <ac:spMk id="6"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856887529" sldId="2147483802"/>
              <ac:spMk id="7"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856887529" sldId="2147483802"/>
              <ac:spMk id="14"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2273363511" sldId="2147483803"/>
          </pc:sldLayoutMkLst>
          <pc:spChg chg="mod">
            <ac:chgData name="Rodney Pitts" userId="deec6785dd0796dc" providerId="LiveId" clId="{D62ACCB6-02B6-42B7-B1F2-F4962FB6E25E}" dt="2021-02-23T17:05:10.911" v="25"/>
            <ac:spMkLst>
              <pc:docMk/>
              <pc:sldMasterMk cId="2129591912" sldId="2147483793"/>
              <pc:sldLayoutMk cId="2273363511" sldId="2147483803"/>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2273363511" sldId="2147483803"/>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2273363511" sldId="2147483803"/>
              <ac:spMk id="4"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2273363511" sldId="2147483803"/>
              <ac:spMk id="6"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587005571" sldId="2147483804"/>
          </pc:sldLayoutMkLst>
          <pc:spChg chg="mod">
            <ac:chgData name="Rodney Pitts" userId="deec6785dd0796dc" providerId="LiveId" clId="{D62ACCB6-02B6-42B7-B1F2-F4962FB6E25E}" dt="2021-02-23T17:05:10.911" v="25"/>
            <ac:spMkLst>
              <pc:docMk/>
              <pc:sldMasterMk cId="2129591912" sldId="2147483793"/>
              <pc:sldLayoutMk cId="587005571" sldId="2147483804"/>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587005571" sldId="2147483804"/>
              <ac:spMk id="3"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3657108597" sldId="2147483805"/>
          </pc:sldLayoutMkLst>
          <pc:spChg chg="mod">
            <ac:chgData name="Rodney Pitts" userId="deec6785dd0796dc" providerId="LiveId" clId="{D62ACCB6-02B6-42B7-B1F2-F4962FB6E25E}" dt="2021-02-23T17:05:10.911" v="25"/>
            <ac:spMkLst>
              <pc:docMk/>
              <pc:sldMasterMk cId="2129591912" sldId="2147483793"/>
              <pc:sldLayoutMk cId="3657108597" sldId="2147483805"/>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657108597" sldId="2147483805"/>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657108597" sldId="2147483805"/>
              <ac:spMk id="10"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657108597" sldId="2147483805"/>
              <ac:spMk id="14"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657108597" sldId="2147483805"/>
              <ac:spMk id="15"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3484298097" sldId="2147483806"/>
          </pc:sldLayoutMkLst>
          <pc:spChg chg="mod">
            <ac:chgData name="Rodney Pitts" userId="deec6785dd0796dc" providerId="LiveId" clId="{D62ACCB6-02B6-42B7-B1F2-F4962FB6E25E}" dt="2021-02-23T17:05:10.911" v="25"/>
            <ac:spMkLst>
              <pc:docMk/>
              <pc:sldMasterMk cId="2129591912" sldId="2147483793"/>
              <pc:sldLayoutMk cId="3484298097" sldId="2147483806"/>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484298097" sldId="2147483806"/>
              <ac:spMk id="3"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4190013586" sldId="2147483807"/>
          </pc:sldLayoutMkLst>
          <pc:spChg chg="mod">
            <ac:chgData name="Rodney Pitts" userId="deec6785dd0796dc" providerId="LiveId" clId="{D62ACCB6-02B6-42B7-B1F2-F4962FB6E25E}" dt="2021-02-23T17:05:10.911" v="25"/>
            <ac:spMkLst>
              <pc:docMk/>
              <pc:sldMasterMk cId="2129591912" sldId="2147483793"/>
              <pc:sldLayoutMk cId="4190013586" sldId="2147483807"/>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4190013586" sldId="2147483807"/>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4190013586" sldId="2147483807"/>
              <ac:spMk id="10"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4190013586" sldId="2147483807"/>
              <ac:spMk id="1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4190013586" sldId="2147483807"/>
              <ac:spMk id="16"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377257783" sldId="2147483808"/>
          </pc:sldLayoutMkLst>
          <pc:spChg chg="mod">
            <ac:chgData name="Rodney Pitts" userId="deec6785dd0796dc" providerId="LiveId" clId="{D62ACCB6-02B6-42B7-B1F2-F4962FB6E25E}" dt="2021-02-23T17:05:10.911" v="25"/>
            <ac:spMkLst>
              <pc:docMk/>
              <pc:sldMasterMk cId="2129591912" sldId="2147483793"/>
              <pc:sldLayoutMk cId="377257783" sldId="2147483808"/>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77257783" sldId="2147483808"/>
              <ac:spMk id="3"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377257783" sldId="2147483808"/>
              <ac:spMk id="10"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2420827685" sldId="2147483809"/>
          </pc:sldLayoutMkLst>
          <pc:spChg chg="mod">
            <ac:chgData name="Rodney Pitts" userId="deec6785dd0796dc" providerId="LiveId" clId="{D62ACCB6-02B6-42B7-B1F2-F4962FB6E25E}" dt="2021-02-23T17:05:10.911" v="25"/>
            <ac:spMkLst>
              <pc:docMk/>
              <pc:sldMasterMk cId="2129591912" sldId="2147483793"/>
              <pc:sldLayoutMk cId="2420827685" sldId="2147483809"/>
              <ac:spMk id="7" creationId="{00000000-0000-0000-0000-000000000000}"/>
            </ac:spMkLst>
          </pc:spChg>
        </pc:sldLayoutChg>
        <pc:sldLayoutChg chg="modSp">
          <pc:chgData name="Rodney Pitts" userId="deec6785dd0796dc" providerId="LiveId" clId="{D62ACCB6-02B6-42B7-B1F2-F4962FB6E25E}" dt="2021-02-23T17:05:10.911" v="25"/>
          <pc:sldLayoutMkLst>
            <pc:docMk/>
            <pc:sldMasterMk cId="2129591912" sldId="2147483793"/>
            <pc:sldLayoutMk cId="597840692" sldId="2147483810"/>
          </pc:sldLayoutMkLst>
          <pc:spChg chg="mod">
            <ac:chgData name="Rodney Pitts" userId="deec6785dd0796dc" providerId="LiveId" clId="{D62ACCB6-02B6-42B7-B1F2-F4962FB6E25E}" dt="2021-02-23T17:05:10.911" v="25"/>
            <ac:spMkLst>
              <pc:docMk/>
              <pc:sldMasterMk cId="2129591912" sldId="2147483793"/>
              <pc:sldLayoutMk cId="597840692" sldId="2147483810"/>
              <ac:spMk id="2" creationId="{00000000-0000-0000-0000-000000000000}"/>
            </ac:spMkLst>
          </pc:spChg>
          <pc:spChg chg="mod">
            <ac:chgData name="Rodney Pitts" userId="deec6785dd0796dc" providerId="LiveId" clId="{D62ACCB6-02B6-42B7-B1F2-F4962FB6E25E}" dt="2021-02-23T17:05:10.911" v="25"/>
            <ac:spMkLst>
              <pc:docMk/>
              <pc:sldMasterMk cId="2129591912" sldId="2147483793"/>
              <pc:sldLayoutMk cId="597840692" sldId="2147483810"/>
              <ac:spMk id="3" creationId="{00000000-0000-0000-0000-000000000000}"/>
            </ac:spMkLst>
          </pc:spChg>
        </pc:sldLayoutChg>
      </pc:sldMasterChg>
      <pc:sldMasterChg chg="modSldLayout">
        <pc:chgData name="Rodney Pitts" userId="deec6785dd0796dc" providerId="LiveId" clId="{D62ACCB6-02B6-42B7-B1F2-F4962FB6E25E}" dt="2021-02-23T17:05:10.911" v="25"/>
        <pc:sldMasterMkLst>
          <pc:docMk/>
          <pc:sldMasterMk cId="538025389" sldId="2147483811"/>
        </pc:sldMasterMkLst>
        <pc:sldLayoutChg chg="modAnim">
          <pc:chgData name="Rodney Pitts" userId="deec6785dd0796dc" providerId="LiveId" clId="{D62ACCB6-02B6-42B7-B1F2-F4962FB6E25E}" dt="2021-02-23T17:05:10.911" v="25"/>
          <pc:sldLayoutMkLst>
            <pc:docMk/>
            <pc:sldMasterMk cId="538025389" sldId="2147483811"/>
            <pc:sldLayoutMk cId="3805248854" sldId="2147483813"/>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2-24T10:27:23.605"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Liberalism:  Human Institutions</a:t>
            </a:r>
          </a:p>
        </p:txBody>
      </p:sp>
    </p:spTree>
    <p:extLst>
      <p:ext uri="{BB962C8B-B14F-4D97-AF65-F5344CB8AC3E}">
        <p14:creationId xmlns:p14="http://schemas.microsoft.com/office/powerpoint/2010/main" val="2418260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C833A-6326-4A92-92AC-87DDA3E39040}" type="datetimeFigureOut">
              <a:rPr lang="en-US" smtClean="0"/>
              <a:pPr/>
              <a:t>3/7/2021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14A77C-8E68-4BA1-8EA3-8A36F9A31BB7}" type="slidenum">
              <a:rPr lang="en-US" smtClean="0"/>
              <a:pPr/>
              <a:t>‹#›</a:t>
            </a:fld>
            <a:endParaRPr lang="en-US"/>
          </a:p>
        </p:txBody>
      </p:sp>
    </p:spTree>
    <p:extLst>
      <p:ext uri="{BB962C8B-B14F-4D97-AF65-F5344CB8AC3E}">
        <p14:creationId xmlns:p14="http://schemas.microsoft.com/office/powerpoint/2010/main" val="365300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A1A0B-E952-473B-AD10-08A53624A37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95748-3869-4F7F-AA75-374A9EB6CD6E}" type="slidenum">
              <a:rPr lang="en-US"/>
              <a:pPr/>
              <a:t>12</a:t>
            </a:fld>
            <a:endParaRPr lang="en-US"/>
          </a:p>
        </p:txBody>
      </p:sp>
      <p:sp>
        <p:nvSpPr>
          <p:cNvPr id="715778" name="Rectangle 2"/>
          <p:cNvSpPr>
            <a:spLocks noGrp="1" noRot="1" noChangeAspect="1" noChangeArrowheads="1" noTextEdit="1"/>
          </p:cNvSpPr>
          <p:nvPr>
            <p:ph type="sldImg"/>
          </p:nvPr>
        </p:nvSpPr>
        <p:spPr>
          <a:xfrm>
            <a:off x="381000" y="685800"/>
            <a:ext cx="6096000" cy="3429000"/>
          </a:xfrm>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95748-3869-4F7F-AA75-374A9EB6CD6E}" type="slidenum">
              <a:rPr lang="en-US"/>
              <a:pPr/>
              <a:t>13</a:t>
            </a:fld>
            <a:endParaRPr lang="en-US"/>
          </a:p>
        </p:txBody>
      </p:sp>
      <p:sp>
        <p:nvSpPr>
          <p:cNvPr id="715778" name="Rectangle 2"/>
          <p:cNvSpPr>
            <a:spLocks noGrp="1" noRot="1" noChangeAspect="1" noChangeArrowheads="1" noTextEdit="1"/>
          </p:cNvSpPr>
          <p:nvPr>
            <p:ph type="sldImg"/>
          </p:nvPr>
        </p:nvSpPr>
        <p:spPr>
          <a:xfrm>
            <a:off x="381000" y="685800"/>
            <a:ext cx="6096000" cy="3429000"/>
          </a:xfrm>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0FBE6-732F-4BB9-99A6-FA3A2330F4CB}" type="slidenum">
              <a:rPr lang="en-US"/>
              <a:pPr/>
              <a:t>14</a:t>
            </a:fld>
            <a:endParaRPr lang="en-US"/>
          </a:p>
        </p:txBody>
      </p:sp>
      <p:sp>
        <p:nvSpPr>
          <p:cNvPr id="727042" name="Rectangle 2"/>
          <p:cNvSpPr>
            <a:spLocks noGrp="1" noRot="1" noChangeAspect="1" noChangeArrowheads="1" noTextEdit="1"/>
          </p:cNvSpPr>
          <p:nvPr>
            <p:ph type="sldImg"/>
          </p:nvPr>
        </p:nvSpPr>
        <p:spPr>
          <a:xfrm>
            <a:off x="381000" y="685800"/>
            <a:ext cx="6096000" cy="3429000"/>
          </a:xfrm>
          <a:ln/>
        </p:spPr>
      </p:sp>
      <p:sp>
        <p:nvSpPr>
          <p:cNvPr id="72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249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A1B5E-AFC3-402A-8E5D-D847AC030CF4}" type="slidenum">
              <a:rPr lang="en-US"/>
              <a:pPr/>
              <a:t>17</a:t>
            </a:fld>
            <a:endParaRPr lang="en-US"/>
          </a:p>
        </p:txBody>
      </p:sp>
      <p:sp>
        <p:nvSpPr>
          <p:cNvPr id="714754" name="Rectangle 2"/>
          <p:cNvSpPr>
            <a:spLocks noGrp="1" noRot="1" noChangeAspect="1" noChangeArrowheads="1" noTextEdit="1"/>
          </p:cNvSpPr>
          <p:nvPr>
            <p:ph type="sldImg"/>
          </p:nvPr>
        </p:nvSpPr>
        <p:spPr>
          <a:xfrm>
            <a:off x="381000" y="685800"/>
            <a:ext cx="6096000" cy="3429000"/>
          </a:xfrm>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146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95748-3869-4F7F-AA75-374A9EB6CD6E}" type="slidenum">
              <a:rPr lang="en-US"/>
              <a:pPr/>
              <a:t>18</a:t>
            </a:fld>
            <a:endParaRPr lang="en-US"/>
          </a:p>
        </p:txBody>
      </p:sp>
      <p:sp>
        <p:nvSpPr>
          <p:cNvPr id="715778" name="Rectangle 2"/>
          <p:cNvSpPr>
            <a:spLocks noGrp="1" noRot="1" noChangeAspect="1" noChangeArrowheads="1" noTextEdit="1"/>
          </p:cNvSpPr>
          <p:nvPr>
            <p:ph type="sldImg"/>
          </p:nvPr>
        </p:nvSpPr>
        <p:spPr>
          <a:xfrm>
            <a:off x="381000" y="685800"/>
            <a:ext cx="6096000" cy="3429000"/>
          </a:xfrm>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67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A1B5E-AFC3-402A-8E5D-D847AC030CF4}" type="slidenum">
              <a:rPr lang="en-US"/>
              <a:pPr/>
              <a:t>21</a:t>
            </a:fld>
            <a:endParaRPr lang="en-US"/>
          </a:p>
        </p:txBody>
      </p:sp>
      <p:sp>
        <p:nvSpPr>
          <p:cNvPr id="714754" name="Rectangle 2"/>
          <p:cNvSpPr>
            <a:spLocks noGrp="1" noRot="1" noChangeAspect="1" noChangeArrowheads="1" noTextEdit="1"/>
          </p:cNvSpPr>
          <p:nvPr>
            <p:ph type="sldImg"/>
          </p:nvPr>
        </p:nvSpPr>
        <p:spPr>
          <a:xfrm>
            <a:off x="381000" y="685800"/>
            <a:ext cx="6096000" cy="3429000"/>
          </a:xfrm>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881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6BF2C-4258-48B2-859B-01C53F34EFDD}" type="slidenum">
              <a:rPr lang="en-US"/>
              <a:pPr/>
              <a:t>22</a:t>
            </a:fld>
            <a:endParaRPr lang="en-US"/>
          </a:p>
        </p:txBody>
      </p:sp>
      <p:sp>
        <p:nvSpPr>
          <p:cNvPr id="726018" name="Rectangle 2"/>
          <p:cNvSpPr>
            <a:spLocks noGrp="1" noRot="1" noChangeAspect="1" noChangeArrowheads="1" noTextEdit="1"/>
          </p:cNvSpPr>
          <p:nvPr>
            <p:ph type="sldImg"/>
          </p:nvPr>
        </p:nvSpPr>
        <p:spPr>
          <a:xfrm>
            <a:off x="381000" y="685800"/>
            <a:ext cx="6096000" cy="3429000"/>
          </a:xfrm>
          <a:ln/>
        </p:spPr>
      </p:sp>
      <p:sp>
        <p:nvSpPr>
          <p:cNvPr id="72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6BF2C-4258-48B2-859B-01C53F34EFDD}" type="slidenum">
              <a:rPr lang="en-US"/>
              <a:pPr/>
              <a:t>23</a:t>
            </a:fld>
            <a:endParaRPr lang="en-US"/>
          </a:p>
        </p:txBody>
      </p:sp>
      <p:sp>
        <p:nvSpPr>
          <p:cNvPr id="726018" name="Rectangle 2"/>
          <p:cNvSpPr>
            <a:spLocks noGrp="1" noRot="1" noChangeAspect="1" noChangeArrowheads="1" noTextEdit="1"/>
          </p:cNvSpPr>
          <p:nvPr>
            <p:ph type="sldImg"/>
          </p:nvPr>
        </p:nvSpPr>
        <p:spPr>
          <a:xfrm>
            <a:off x="381000" y="685800"/>
            <a:ext cx="6096000" cy="3429000"/>
          </a:xfrm>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570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6BF2C-4258-48B2-859B-01C53F34EFDD}" type="slidenum">
              <a:rPr lang="en-US"/>
              <a:pPr/>
              <a:t>24</a:t>
            </a:fld>
            <a:endParaRPr lang="en-US"/>
          </a:p>
        </p:txBody>
      </p:sp>
      <p:sp>
        <p:nvSpPr>
          <p:cNvPr id="726018" name="Rectangle 2"/>
          <p:cNvSpPr>
            <a:spLocks noGrp="1" noRot="1" noChangeAspect="1" noChangeArrowheads="1" noTextEdit="1"/>
          </p:cNvSpPr>
          <p:nvPr>
            <p:ph type="sldImg"/>
          </p:nvPr>
        </p:nvSpPr>
        <p:spPr>
          <a:xfrm>
            <a:off x="381000" y="685800"/>
            <a:ext cx="6096000" cy="3429000"/>
          </a:xfrm>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724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A6B24-AEC2-422C-98AE-99C4091A3815}" type="slidenum">
              <a:rPr lang="en-US"/>
              <a:pPr/>
              <a:t>25</a:t>
            </a:fld>
            <a:endParaRPr lang="en-US"/>
          </a:p>
        </p:txBody>
      </p:sp>
      <p:sp>
        <p:nvSpPr>
          <p:cNvPr id="728066" name="Rectangle 2"/>
          <p:cNvSpPr>
            <a:spLocks noGrp="1" noRot="1" noChangeAspect="1" noChangeArrowheads="1" noTextEdit="1"/>
          </p:cNvSpPr>
          <p:nvPr>
            <p:ph type="sldImg"/>
          </p:nvPr>
        </p:nvSpPr>
        <p:spPr>
          <a:xfrm>
            <a:off x="381000" y="685800"/>
            <a:ext cx="6096000" cy="3429000"/>
          </a:xfrm>
          <a:ln/>
        </p:spPr>
      </p:sp>
      <p:sp>
        <p:nvSpPr>
          <p:cNvPr id="72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A1A0B-E952-473B-AD10-08A53624A37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6BF2C-4258-48B2-859B-01C53F34EFDD}" type="slidenum">
              <a:rPr lang="en-US"/>
              <a:pPr/>
              <a:t>26</a:t>
            </a:fld>
            <a:endParaRPr lang="en-US"/>
          </a:p>
        </p:txBody>
      </p:sp>
      <p:sp>
        <p:nvSpPr>
          <p:cNvPr id="726018" name="Rectangle 2"/>
          <p:cNvSpPr>
            <a:spLocks noGrp="1" noRot="1" noChangeAspect="1" noChangeArrowheads="1" noTextEdit="1"/>
          </p:cNvSpPr>
          <p:nvPr>
            <p:ph type="sldImg"/>
          </p:nvPr>
        </p:nvSpPr>
        <p:spPr>
          <a:xfrm>
            <a:off x="381000" y="685800"/>
            <a:ext cx="6096000" cy="3429000"/>
          </a:xfrm>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5731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A1A0B-E952-473B-AD10-08A53624A375}" type="slidenum">
              <a:rPr lang="en-US" smtClean="0"/>
              <a:pPr/>
              <a:t>29</a:t>
            </a:fld>
            <a:endParaRPr lang="en-US"/>
          </a:p>
        </p:txBody>
      </p:sp>
    </p:spTree>
    <p:extLst>
      <p:ext uri="{BB962C8B-B14F-4D97-AF65-F5344CB8AC3E}">
        <p14:creationId xmlns:p14="http://schemas.microsoft.com/office/powerpoint/2010/main" val="2189074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A1A0B-E952-473B-AD10-08A53624A375}" type="slidenum">
              <a:rPr lang="en-US" smtClean="0"/>
              <a:pPr/>
              <a:t>30</a:t>
            </a:fld>
            <a:endParaRPr lang="en-US"/>
          </a:p>
        </p:txBody>
      </p:sp>
    </p:spTree>
    <p:extLst>
      <p:ext uri="{BB962C8B-B14F-4D97-AF65-F5344CB8AC3E}">
        <p14:creationId xmlns:p14="http://schemas.microsoft.com/office/powerpoint/2010/main" val="4146976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43FEF-A437-4288-9EC2-12CB15BD9E4D}" type="slidenum">
              <a:rPr lang="en-US"/>
              <a:pPr/>
              <a:t>31</a:t>
            </a:fld>
            <a:endParaRPr lang="en-US"/>
          </a:p>
        </p:txBody>
      </p:sp>
      <p:sp>
        <p:nvSpPr>
          <p:cNvPr id="703490" name="Rectangle 2"/>
          <p:cNvSpPr>
            <a:spLocks noGrp="1" noRot="1" noChangeAspect="1" noChangeArrowheads="1" noTextEdit="1"/>
          </p:cNvSpPr>
          <p:nvPr>
            <p:ph type="sldImg"/>
          </p:nvPr>
        </p:nvSpPr>
        <p:spPr>
          <a:xfrm>
            <a:off x="381000" y="685800"/>
            <a:ext cx="6096000" cy="3429000"/>
          </a:xfrm>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0101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A1A0B-E952-473B-AD10-08A53624A375}" type="slidenum">
              <a:rPr lang="en-US" smtClean="0"/>
              <a:pPr/>
              <a:t>32</a:t>
            </a:fld>
            <a:endParaRPr lang="en-US"/>
          </a:p>
        </p:txBody>
      </p:sp>
    </p:spTree>
    <p:extLst>
      <p:ext uri="{BB962C8B-B14F-4D97-AF65-F5344CB8AC3E}">
        <p14:creationId xmlns:p14="http://schemas.microsoft.com/office/powerpoint/2010/main" val="140714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A1A0B-E952-473B-AD10-08A53624A375}" type="slidenum">
              <a:rPr lang="en-US" smtClean="0"/>
              <a:pPr/>
              <a:t>3</a:t>
            </a:fld>
            <a:endParaRPr lang="en-US"/>
          </a:p>
        </p:txBody>
      </p:sp>
    </p:spTree>
    <p:extLst>
      <p:ext uri="{BB962C8B-B14F-4D97-AF65-F5344CB8AC3E}">
        <p14:creationId xmlns:p14="http://schemas.microsoft.com/office/powerpoint/2010/main" val="234331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4A77C-8E68-4BA1-8EA3-8A36F9A31BB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4A77C-8E68-4BA1-8EA3-8A36F9A31BB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14A77C-8E68-4BA1-8EA3-8A36F9A31BB7}" type="slidenum">
              <a:rPr lang="en-US" smtClean="0"/>
              <a:pPr/>
              <a:t>6</a:t>
            </a:fld>
            <a:endParaRPr lang="en-US"/>
          </a:p>
        </p:txBody>
      </p:sp>
    </p:spTree>
    <p:extLst>
      <p:ext uri="{BB962C8B-B14F-4D97-AF65-F5344CB8AC3E}">
        <p14:creationId xmlns:p14="http://schemas.microsoft.com/office/powerpoint/2010/main" val="35945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A1B5E-AFC3-402A-8E5D-D847AC030CF4}" type="slidenum">
              <a:rPr lang="en-US"/>
              <a:pPr/>
              <a:t>8</a:t>
            </a:fld>
            <a:endParaRPr lang="en-US"/>
          </a:p>
        </p:txBody>
      </p:sp>
      <p:sp>
        <p:nvSpPr>
          <p:cNvPr id="714754" name="Rectangle 2"/>
          <p:cNvSpPr>
            <a:spLocks noGrp="1" noRot="1" noChangeAspect="1" noChangeArrowheads="1" noTextEdit="1"/>
          </p:cNvSpPr>
          <p:nvPr>
            <p:ph type="sldImg"/>
          </p:nvPr>
        </p:nvSpPr>
        <p:spPr>
          <a:xfrm>
            <a:off x="381000" y="685800"/>
            <a:ext cx="6096000" cy="3429000"/>
          </a:xfrm>
          <a:ln/>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A1B5E-AFC3-402A-8E5D-D847AC030CF4}" type="slidenum">
              <a:rPr lang="en-US"/>
              <a:pPr/>
              <a:t>9</a:t>
            </a:fld>
            <a:endParaRPr lang="en-US"/>
          </a:p>
        </p:txBody>
      </p:sp>
      <p:sp>
        <p:nvSpPr>
          <p:cNvPr id="714754" name="Rectangle 2"/>
          <p:cNvSpPr>
            <a:spLocks noGrp="1" noRot="1" noChangeAspect="1" noChangeArrowheads="1" noTextEdit="1"/>
          </p:cNvSpPr>
          <p:nvPr>
            <p:ph type="sldImg"/>
          </p:nvPr>
        </p:nvSpPr>
        <p:spPr>
          <a:xfrm>
            <a:off x="381000" y="685800"/>
            <a:ext cx="6096000" cy="3429000"/>
          </a:xfrm>
          <a:ln/>
        </p:spPr>
      </p:sp>
      <p:sp>
        <p:nvSpPr>
          <p:cNvPr id="71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411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0FBE6-732F-4BB9-99A6-FA3A2330F4CB}" type="slidenum">
              <a:rPr lang="en-US"/>
              <a:pPr/>
              <a:t>10</a:t>
            </a:fld>
            <a:endParaRPr lang="en-US"/>
          </a:p>
        </p:txBody>
      </p:sp>
      <p:sp>
        <p:nvSpPr>
          <p:cNvPr id="727042" name="Rectangle 2"/>
          <p:cNvSpPr>
            <a:spLocks noGrp="1" noRot="1" noChangeAspect="1" noChangeArrowheads="1" noTextEdit="1"/>
          </p:cNvSpPr>
          <p:nvPr>
            <p:ph type="sldImg"/>
          </p:nvPr>
        </p:nvSpPr>
        <p:spPr>
          <a:xfrm>
            <a:off x="381000" y="685800"/>
            <a:ext cx="6096000" cy="3429000"/>
          </a:xfrm>
          <a:ln/>
        </p:spPr>
      </p:sp>
      <p:sp>
        <p:nvSpPr>
          <p:cNvPr id="727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12192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sz="1800"/>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1800"/>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sz="1800"/>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sz="1800"/>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sz="1800"/>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sz="1800"/>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sz="1800"/>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1800"/>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sz="1800"/>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sz="1800"/>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sz="1800"/>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sz="1800"/>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sz="1800"/>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sz="1800"/>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sz="1800"/>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sz="1800"/>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sz="1800"/>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sz="1800"/>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sz="1800"/>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sz="1800"/>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sz="1800"/>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sz="1800"/>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sz="1800"/>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sz="1800"/>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sz="1800"/>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sz="1800"/>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sz="1800"/>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sz="1800"/>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1800"/>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sz="1800"/>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sz="1800"/>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1800"/>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sz="1800"/>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sz="1800"/>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sz="1800"/>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sz="1800"/>
            </a:p>
          </p:txBody>
        </p:sp>
        <p:grpSp>
          <p:nvGrpSpPr>
            <p:cNvPr id="3"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1800"/>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sz="1800"/>
              </a:p>
            </p:txBody>
          </p:sp>
        </p:grpSp>
      </p:grpSp>
      <p:sp>
        <p:nvSpPr>
          <p:cNvPr id="5162"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5164" name="Rectangle 44"/>
          <p:cNvSpPr>
            <a:spLocks noGrp="1" noChangeArrowheads="1"/>
          </p:cNvSpPr>
          <p:nvPr>
            <p:ph type="dt" sz="quarter" idx="2"/>
          </p:nvPr>
        </p:nvSpPr>
        <p:spPr/>
        <p:txBody>
          <a:bodyPr/>
          <a:lstStyle>
            <a:lvl1pPr>
              <a:defRPr/>
            </a:lvl1pPr>
          </a:lstStyle>
          <a:p>
            <a:fld id="{81599286-1869-4FB4-BF7A-B5CF8B41E329}" type="datetime1">
              <a:rPr lang="en-US" smtClean="0"/>
              <a:pPr/>
              <a:t>3/7/2021</a:t>
            </a:fld>
            <a:endParaRPr lang="en-US"/>
          </a:p>
        </p:txBody>
      </p:sp>
      <p:sp>
        <p:nvSpPr>
          <p:cNvPr id="5165" name="Rectangle 45"/>
          <p:cNvSpPr>
            <a:spLocks noGrp="1" noChangeArrowheads="1"/>
          </p:cNvSpPr>
          <p:nvPr>
            <p:ph type="ftr" sz="quarter" idx="3"/>
          </p:nvPr>
        </p:nvSpPr>
        <p:spPr/>
        <p:txBody>
          <a:bodyPr/>
          <a:lstStyle>
            <a:lvl1pPr>
              <a:defRPr/>
            </a:lvl1pPr>
          </a:lstStyle>
          <a:p>
            <a:endParaRPr lang="en-US"/>
          </a:p>
        </p:txBody>
      </p:sp>
      <p:sp>
        <p:nvSpPr>
          <p:cNvPr id="5166" name="Rectangle 46"/>
          <p:cNvSpPr>
            <a:spLocks noGrp="1" noChangeArrowheads="1"/>
          </p:cNvSpPr>
          <p:nvPr>
            <p:ph type="sldNum" sz="quarter" idx="4"/>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EA01B5E-EDD3-4436-9E2C-9DCEA4CCE0FD}" type="datetime1">
              <a:rPr lang="en-US" smtClean="0"/>
              <a:pPr/>
              <a:t>3/7/2021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C11171B-B6F2-4330-B65C-3277B70D42FB}" type="datetime1">
              <a:rPr lang="en-US" smtClean="0"/>
              <a:pPr/>
              <a:t>3/7/2021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r>
              <a:rPr lang="en-US"/>
              <a:t>Click icon to add table</a:t>
            </a:r>
          </a:p>
        </p:txBody>
      </p:sp>
      <p:sp>
        <p:nvSpPr>
          <p:cNvPr id="4" name="Date Placeholder 3"/>
          <p:cNvSpPr>
            <a:spLocks noGrp="1"/>
          </p:cNvSpPr>
          <p:nvPr>
            <p:ph type="dt" sz="half" idx="10"/>
          </p:nvPr>
        </p:nvSpPr>
        <p:spPr>
          <a:xfrm>
            <a:off x="609600" y="6243638"/>
            <a:ext cx="2844800" cy="457200"/>
          </a:xfrm>
        </p:spPr>
        <p:txBody>
          <a:bodyPr/>
          <a:lstStyle>
            <a:lvl1pPr>
              <a:defRPr/>
            </a:lvl1pPr>
          </a:lstStyle>
          <a:p>
            <a:fld id="{3BBAD82E-DB20-454E-86B6-4AA49DC282ED}" type="datetime1">
              <a:rPr lang="en-US" smtClean="0"/>
              <a:pPr/>
              <a:t>3/7/2021</a:t>
            </a:fld>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599286-1869-4FB4-BF7A-B5CF8B41E32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407695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3B33A-6B1A-46A4-93DA-1F370D445B5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38052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07238F-DE00-4C76-B1E3-379460E74182}"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2301622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06F636-AEE5-47FA-A4FC-5188C4CCC549}" type="datetime1">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19669371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F3D0B-744C-4201-8DB5-74F1E2DF791F}" type="datetime1">
              <a:rPr lang="en-US" smtClean="0"/>
              <a:pPr/>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18984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27029-97B2-4E97-B976-78AE89E6C850}" type="datetime1">
              <a:rPr lang="en-US" smtClean="0"/>
              <a:pPr/>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121954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9089F-CE3F-4087-9A9D-A82E7DA4D9F3}" type="datetime1">
              <a:rPr lang="en-US" smtClean="0"/>
              <a:pPr/>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195752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BD3B33A-6B1A-46A4-93DA-1F370D445B59}" type="datetime1">
              <a:rPr lang="en-US" smtClean="0"/>
              <a:pPr/>
              <a:t>3/7/2021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145D9-ACB4-4F42-9FF6-8ECA3BA81507}" type="datetime1">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1798534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B06F636-AEE5-47FA-A4FC-5188C4CCC549}" type="datetime1">
              <a:rPr lang="en-US" smtClean="0"/>
              <a:pPr/>
              <a:t>3/7/2021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44267669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06F636-AEE5-47FA-A4FC-5188C4CCC549}" type="datetime1">
              <a:rPr lang="en-US" smtClean="0"/>
              <a:pPr/>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97090686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06F636-AEE5-47FA-A4FC-5188C4CCC54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263937626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B06F636-AEE5-47FA-A4FC-5188C4CCC54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6833160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B06F636-AEE5-47FA-A4FC-5188C4CCC54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360077770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06F636-AEE5-47FA-A4FC-5188C4CCC54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53264390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06F636-AEE5-47FA-A4FC-5188C4CCC549}"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314237272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01B5E-EDD3-4436-9E2C-9DCEA4CCE0FD}"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1892713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11171B-B6F2-4330-B65C-3277B70D42FB}" type="datetime1">
              <a:rPr lang="en-US" smtClean="0"/>
              <a:pPr/>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DC22D-B0D1-4156-A8B3-00109961AD2A}" type="slidenum">
              <a:rPr lang="en-US" smtClean="0"/>
              <a:pPr/>
              <a:t>‹#›</a:t>
            </a:fld>
            <a:endParaRPr lang="en-US"/>
          </a:p>
        </p:txBody>
      </p:sp>
    </p:spTree>
    <p:extLst>
      <p:ext uri="{BB962C8B-B14F-4D97-AF65-F5344CB8AC3E}">
        <p14:creationId xmlns:p14="http://schemas.microsoft.com/office/powerpoint/2010/main" val="309908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707238F-DE00-4C76-B1E3-379460E74182}" type="datetime1">
              <a:rPr lang="en-US" smtClean="0"/>
              <a:pPr/>
              <a:t>3/7/2021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CF975A4F-90EB-432F-91B1-814C260BCB62}" type="datetime1">
              <a:rPr lang="en-US" smtClean="0"/>
              <a:pPr/>
              <a:t>3/7/2021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7F6F3D0B-744C-4201-8DB5-74F1E2DF791F}" type="datetime1">
              <a:rPr lang="en-US" smtClean="0"/>
              <a:pPr/>
              <a:t>3/7/2021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7627029-97B2-4E97-B976-78AE89E6C850}" type="datetime1">
              <a:rPr lang="en-US" smtClean="0"/>
              <a:pPr/>
              <a:t>3/7/2021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F99089F-CE3F-4087-9A9D-A82E7DA4D9F3}" type="datetime1">
              <a:rPr lang="en-US" smtClean="0"/>
              <a:pPr/>
              <a:t>3/7/2021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0C145D9-ACB4-4F42-9FF6-8ECA3BA81507}" type="datetime1">
              <a:rPr lang="en-US" smtClean="0"/>
              <a:pPr/>
              <a:t>3/7/2021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CBFCB28-8568-4616-A41D-60F0DAC4DF13}" type="datetime1">
              <a:rPr lang="en-US" smtClean="0"/>
              <a:pPr/>
              <a:t>3/7/2021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DC22D-B0D1-4156-A8B3-00109961AD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12192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sz="1800"/>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1800"/>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sz="1800"/>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sz="1800"/>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sz="1800"/>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sz="1800"/>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sz="1800"/>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1800"/>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sz="1800"/>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sz="1800"/>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sz="1800"/>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sz="1800"/>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sz="1800"/>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sz="1800"/>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sz="1800"/>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sz="1800"/>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sz="1800"/>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sz="1800"/>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sz="1800"/>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sz="1800"/>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sz="1800"/>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sz="1800"/>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sz="1800"/>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sz="1800"/>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sz="1800"/>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sz="1800"/>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sz="1800"/>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sz="1800"/>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1800"/>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sz="1800"/>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sz="1800"/>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1800"/>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sz="1800"/>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sz="1800"/>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sz="1800"/>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sz="1800"/>
            </a:p>
          </p:txBody>
        </p:sp>
        <p:grpSp>
          <p:nvGrpSpPr>
            <p:cNvPr id="3"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1800"/>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sz="1800"/>
              </a:p>
            </p:txBody>
          </p:sp>
        </p:grpSp>
      </p:grpSp>
      <p:sp>
        <p:nvSpPr>
          <p:cNvPr id="4138"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CB06F636-AEE5-47FA-A4FC-5188C4CCC549}" type="datetime1">
              <a:rPr lang="en-US" smtClean="0"/>
              <a:pPr/>
              <a:t>3/7/2021</a:t>
            </a:fld>
            <a:endParaRPr lang="en-US"/>
          </a:p>
        </p:txBody>
      </p:sp>
      <p:sp>
        <p:nvSpPr>
          <p:cNvPr id="4141"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42"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a:effectLst>
                  <a:outerShdw blurRad="38100" dist="38100" dir="2700000" algn="tl">
                    <a:srgbClr val="000000"/>
                  </a:outerShdw>
                </a:effectLst>
              </a:defRPr>
            </a:lvl1pPr>
          </a:lstStyle>
          <a:p>
            <a:fld id="{04EDC22D-B0D1-4156-A8B3-00109961AD2A}"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B06F636-AEE5-47FA-A4FC-5188C4CCC549}" type="datetime1">
              <a:rPr lang="en-US" smtClean="0"/>
              <a:pPr/>
              <a:t>3/7/2021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4EDC22D-B0D1-4156-A8B3-00109961AD2A}" type="slidenum">
              <a:rPr lang="en-US" smtClean="0"/>
              <a:pPr/>
              <a:t>‹#›</a:t>
            </a:fld>
            <a:endParaRPr lang="en-US"/>
          </a:p>
        </p:txBody>
      </p:sp>
    </p:spTree>
    <p:extLst>
      <p:ext uri="{BB962C8B-B14F-4D97-AF65-F5344CB8AC3E}">
        <p14:creationId xmlns:p14="http://schemas.microsoft.com/office/powerpoint/2010/main" val="538025389"/>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thewhizzer.blogspot.com/2009/12/islam-and-west.html" TargetMode="External"/><Relationship Id="rId3" Type="http://schemas.openxmlformats.org/officeDocument/2006/relationships/image" Target="../media/image8.wmf"/><Relationship Id="rId7"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pixabay.com/en/globe-earth-green-blue-continents-308335/" TargetMode="External"/><Relationship Id="rId11" Type="http://schemas.openxmlformats.org/officeDocument/2006/relationships/hyperlink" Target="https://pixabay.com/en/red-cancel-delete-no-forbidden-146613/" TargetMode="External"/><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hyperlink" Target="http://scherlund.blogspot.com/2016/02/responsiveness-in-american-higher.html" TargetMode="External"/><Relationship Id="rId9" Type="http://schemas.openxmlformats.org/officeDocument/2006/relationships/hyperlink" Target="https://pixabay.com/en/red-cancel-delete-no-forbidden-14661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hyperlink" Target="http://scherlund.blogspot.com/2016/02/responsiveness-in-american-higher.html"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2.wmf"/><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hyperlink" Target="https://pixabay.com/en/red-cancel-delete-no-forbidden-146613/"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2.w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cherlund.blogspot.com/2016/02/responsiveness-in-american-higher.html" TargetMode="External"/><Relationship Id="rId5" Type="http://schemas.openxmlformats.org/officeDocument/2006/relationships/image" Target="../media/image15.jpeg"/><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wmf"/><Relationship Id="rId7" Type="http://schemas.openxmlformats.org/officeDocument/2006/relationships/hyperlink" Target="http://thewhizzer.blogspot.com/2009/12/islam-and-west.html"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0.gif"/><Relationship Id="rId5" Type="http://schemas.openxmlformats.org/officeDocument/2006/relationships/hyperlink" Target="http://www.freestockphotos.biz/stockphoto/16911" TargetMode="External"/><Relationship Id="rId10" Type="http://schemas.openxmlformats.org/officeDocument/2006/relationships/hyperlink" Target="https://pixabay.com/en/red-cancel-delete-no-forbidden-146613/"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wmf"/><Relationship Id="rId7" Type="http://schemas.openxmlformats.org/officeDocument/2006/relationships/hyperlink" Target="http://thewhizzer.blogspot.com/2009/12/islam-and-west.html"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gif"/><Relationship Id="rId5" Type="http://schemas.openxmlformats.org/officeDocument/2006/relationships/hyperlink" Target="http://www.freestockphotos.biz/stockphoto/16911"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thewhizzer.blogspot.com/2009/12/islam-and-west.html" TargetMode="External"/><Relationship Id="rId3" Type="http://schemas.openxmlformats.org/officeDocument/2006/relationships/image" Target="../media/image8.wmf"/><Relationship Id="rId7"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www.freestockphotos.biz/stockphoto/16911" TargetMode="External"/><Relationship Id="rId5" Type="http://schemas.openxmlformats.org/officeDocument/2006/relationships/image" Target="../media/image9.png"/><Relationship Id="rId4" Type="http://schemas.openxmlformats.org/officeDocument/2006/relationships/image" Target="../media/image12.wm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371600"/>
            <a:ext cx="8229600" cy="2362200"/>
          </a:xfrm>
        </p:spPr>
        <p:txBody>
          <a:bodyPr>
            <a:normAutofit/>
          </a:bodyPr>
          <a:lstStyle/>
          <a:p>
            <a:r>
              <a:rPr lang="en-US">
                <a:latin typeface="Arial Black" pitchFamily="34" charset="0"/>
              </a:rPr>
              <a:t>Issues that divide us</a:t>
            </a:r>
          </a:p>
        </p:txBody>
      </p:sp>
      <p:sp>
        <p:nvSpPr>
          <p:cNvPr id="5" name="Subtitle 4"/>
          <p:cNvSpPr>
            <a:spLocks noGrp="1"/>
          </p:cNvSpPr>
          <p:nvPr>
            <p:ph type="subTitle" idx="1"/>
          </p:nvPr>
        </p:nvSpPr>
        <p:spPr/>
        <p:txBody>
          <a:bodyPr>
            <a:normAutofit/>
          </a:bodyPr>
          <a:lstStyle/>
          <a:p>
            <a:endParaRPr lang="en-US" sz="2400"/>
          </a:p>
        </p:txBody>
      </p:sp>
      <p:sp>
        <p:nvSpPr>
          <p:cNvPr id="4" name="Slide Number Placeholder 3"/>
          <p:cNvSpPr>
            <a:spLocks noGrp="1"/>
          </p:cNvSpPr>
          <p:nvPr>
            <p:ph type="sldNum" sz="quarter" idx="12"/>
          </p:nvPr>
        </p:nvSpPr>
        <p:spPr/>
        <p:txBody>
          <a:bodyPr/>
          <a:lstStyle/>
          <a:p>
            <a:fld id="{FE415354-6254-4863-90DD-2FBB24B8E603}" type="slidenum">
              <a:rPr lang="en-US" smtClean="0"/>
              <a:pPr/>
              <a:t>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1827879" y="8286"/>
            <a:ext cx="8686787" cy="977195"/>
          </a:xfrm>
        </p:spPr>
        <p:txBody>
          <a:bodyPr/>
          <a:lstStyle/>
          <a:p>
            <a:pPr algn="ctr"/>
            <a:r>
              <a:rPr lang="en-US" sz="3600" b="1"/>
              <a:t>M.S. Supplanted the Local Church</a:t>
            </a:r>
          </a:p>
        </p:txBody>
      </p:sp>
      <p:sp>
        <p:nvSpPr>
          <p:cNvPr id="32" name="Slide Number Placeholder 4"/>
          <p:cNvSpPr>
            <a:spLocks noGrp="1"/>
          </p:cNvSpPr>
          <p:nvPr>
            <p:ph type="sldNum" sz="quarter" idx="12"/>
          </p:nvPr>
        </p:nvSpPr>
        <p:spPr/>
        <p:txBody>
          <a:bodyPr/>
          <a:lstStyle/>
          <a:p>
            <a:fld id="{4899B1B4-90CD-4716-A0C6-78CA417CDE90}" type="slidenum">
              <a:rPr lang="en-US"/>
              <a:pPr/>
              <a:t>10</a:t>
            </a:fld>
            <a:endParaRPr lang="en-US"/>
          </a:p>
        </p:txBody>
      </p:sp>
      <p:sp>
        <p:nvSpPr>
          <p:cNvPr id="678915" name="Line 3"/>
          <p:cNvSpPr>
            <a:spLocks noChangeShapeType="1"/>
          </p:cNvSpPr>
          <p:nvPr/>
        </p:nvSpPr>
        <p:spPr bwMode="auto">
          <a:xfrm>
            <a:off x="6096000" y="1738293"/>
            <a:ext cx="0" cy="4191000"/>
          </a:xfrm>
          <a:prstGeom prst="line">
            <a:avLst/>
          </a:prstGeom>
          <a:noFill/>
          <a:ln w="9525">
            <a:solidFill>
              <a:schemeClr val="tx1"/>
            </a:solidFill>
            <a:round/>
            <a:headEnd/>
            <a:tailEnd/>
          </a:ln>
          <a:effectLst/>
        </p:spPr>
        <p:txBody>
          <a:bodyPr/>
          <a:lstStyle/>
          <a:p>
            <a:endParaRPr lang="en-US"/>
          </a:p>
        </p:txBody>
      </p:sp>
      <p:sp>
        <p:nvSpPr>
          <p:cNvPr id="2" name="TextBox 1"/>
          <p:cNvSpPr txBox="1"/>
          <p:nvPr/>
        </p:nvSpPr>
        <p:spPr>
          <a:xfrm>
            <a:off x="2499718" y="5967275"/>
            <a:ext cx="7192564" cy="830997"/>
          </a:xfrm>
          <a:prstGeom prst="rect">
            <a:avLst/>
          </a:prstGeom>
          <a:noFill/>
        </p:spPr>
        <p:txBody>
          <a:bodyPr wrap="square" rtlCol="0">
            <a:spAutoFit/>
          </a:bodyPr>
          <a:lstStyle/>
          <a:p>
            <a:pPr algn="ctr"/>
            <a:r>
              <a:rPr lang="en-US" sz="2400" b="1">
                <a:solidFill>
                  <a:srgbClr val="FFFF00"/>
                </a:solidFill>
                <a:effectLst>
                  <a:outerShdw blurRad="38100" dist="38100" dir="2700000" algn="tl">
                    <a:srgbClr val="000000">
                      <a:alpha val="43137"/>
                    </a:srgbClr>
                  </a:outerShdw>
                </a:effectLst>
              </a:rPr>
              <a:t>The M.S. took the oversight of their money and work of evangelism away from local churches!</a:t>
            </a:r>
          </a:p>
        </p:txBody>
      </p:sp>
      <p:grpSp>
        <p:nvGrpSpPr>
          <p:cNvPr id="4" name="Group 3">
            <a:extLst>
              <a:ext uri="{FF2B5EF4-FFF2-40B4-BE49-F238E27FC236}">
                <a16:creationId xmlns:a16="http://schemas.microsoft.com/office/drawing/2014/main" id="{2265F7E6-8311-4AA6-AEC2-E5128ECDFFE4}"/>
              </a:ext>
            </a:extLst>
          </p:cNvPr>
          <p:cNvGrpSpPr/>
          <p:nvPr/>
        </p:nvGrpSpPr>
        <p:grpSpPr>
          <a:xfrm>
            <a:off x="758887" y="1187642"/>
            <a:ext cx="4609980" cy="3523313"/>
            <a:chOff x="757709" y="1201528"/>
            <a:chExt cx="4609980" cy="3523313"/>
          </a:xfrm>
        </p:grpSpPr>
        <p:sp>
          <p:nvSpPr>
            <p:cNvPr id="678921" name="Line 9"/>
            <p:cNvSpPr>
              <a:spLocks noChangeShapeType="1"/>
            </p:cNvSpPr>
            <p:nvPr/>
          </p:nvSpPr>
          <p:spPr bwMode="auto">
            <a:xfrm>
              <a:off x="2121667" y="4178947"/>
              <a:ext cx="699320" cy="0"/>
            </a:xfrm>
            <a:prstGeom prst="line">
              <a:avLst/>
            </a:prstGeom>
            <a:noFill/>
            <a:ln w="9525">
              <a:solidFill>
                <a:schemeClr val="tx1"/>
              </a:solidFill>
              <a:round/>
              <a:headEnd/>
              <a:tailEnd type="triangle" w="med" len="med"/>
            </a:ln>
            <a:effectLst/>
          </p:spPr>
          <p:txBody>
            <a:bodyPr/>
            <a:lstStyle/>
            <a:p>
              <a:endParaRPr lang="en-US"/>
            </a:p>
          </p:txBody>
        </p:sp>
        <p:pic>
          <p:nvPicPr>
            <p:cNvPr id="678942" name="Picture 30" descr="bl00518_"/>
            <p:cNvPicPr>
              <a:picLocks noChangeAspect="1" noChangeArrowheads="1"/>
            </p:cNvPicPr>
            <p:nvPr/>
          </p:nvPicPr>
          <p:blipFill>
            <a:blip r:embed="rId3"/>
            <a:srcRect/>
            <a:stretch>
              <a:fillRect/>
            </a:stretch>
          </p:blipFill>
          <p:spPr bwMode="auto">
            <a:xfrm>
              <a:off x="757709" y="3078018"/>
              <a:ext cx="1037183" cy="1646823"/>
            </a:xfrm>
            <a:prstGeom prst="rect">
              <a:avLst/>
            </a:prstGeom>
            <a:noFill/>
          </p:spPr>
        </p:pic>
        <p:pic>
          <p:nvPicPr>
            <p:cNvPr id="678948" name="Picture 36" descr="PE02077A"/>
            <p:cNvPicPr>
              <a:picLocks noChangeAspect="1" noChangeArrowheads="1"/>
            </p:cNvPicPr>
            <p:nvPr/>
          </p:nvPicPr>
          <p:blipFill>
            <a:blip r:embed="rId4"/>
            <a:srcRect/>
            <a:stretch>
              <a:fillRect/>
            </a:stretch>
          </p:blipFill>
          <p:spPr bwMode="auto">
            <a:xfrm>
              <a:off x="2883156" y="3799089"/>
              <a:ext cx="589138" cy="726423"/>
            </a:xfrm>
            <a:prstGeom prst="rect">
              <a:avLst/>
            </a:prstGeom>
            <a:noFill/>
          </p:spPr>
        </p:pic>
        <p:sp>
          <p:nvSpPr>
            <p:cNvPr id="31" name="Down Arrow Callout 30"/>
            <p:cNvSpPr/>
            <p:nvPr/>
          </p:nvSpPr>
          <p:spPr bwMode="auto">
            <a:xfrm>
              <a:off x="1921598" y="1201528"/>
              <a:ext cx="1964603" cy="1272450"/>
            </a:xfrm>
            <a:prstGeom prst="downArrowCallo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a:latin typeface="Arial" pitchFamily="34" charset="0"/>
                </a:rPr>
                <a:t>N.T. – Local Church</a:t>
              </a:r>
            </a:p>
          </p:txBody>
        </p:sp>
        <p:pic>
          <p:nvPicPr>
            <p:cNvPr id="35" name="Picture 34" descr="A picture containing text&#10;&#10;Description automatically generated">
              <a:extLst>
                <a:ext uri="{FF2B5EF4-FFF2-40B4-BE49-F238E27FC236}">
                  <a16:creationId xmlns:a16="http://schemas.microsoft.com/office/drawing/2014/main" id="{A76E5512-AAF5-43F4-90D0-ADC094EC9CE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36239" y="3756864"/>
              <a:ext cx="821559" cy="766360"/>
            </a:xfrm>
            <a:prstGeom prst="rect">
              <a:avLst/>
            </a:prstGeom>
          </p:spPr>
        </p:pic>
        <p:pic>
          <p:nvPicPr>
            <p:cNvPr id="36" name="Picture 35" descr="A picture containing text, electronics, computer&#10;&#10;Description automatically generated">
              <a:extLst>
                <a:ext uri="{FF2B5EF4-FFF2-40B4-BE49-F238E27FC236}">
                  <a16:creationId xmlns:a16="http://schemas.microsoft.com/office/drawing/2014/main" id="{05348A6A-9240-418F-98ED-5C84EF28920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684179" y="3826279"/>
              <a:ext cx="683510" cy="766360"/>
            </a:xfrm>
            <a:prstGeom prst="rect">
              <a:avLst/>
            </a:prstGeom>
          </p:spPr>
        </p:pic>
      </p:grpSp>
      <p:sp>
        <p:nvSpPr>
          <p:cNvPr id="5" name="TextBox 4">
            <a:extLst>
              <a:ext uri="{FF2B5EF4-FFF2-40B4-BE49-F238E27FC236}">
                <a16:creationId xmlns:a16="http://schemas.microsoft.com/office/drawing/2014/main" id="{5A4C7F79-D1F9-412E-BD34-68ADDE1CC0F8}"/>
              </a:ext>
            </a:extLst>
          </p:cNvPr>
          <p:cNvSpPr txBox="1"/>
          <p:nvPr/>
        </p:nvSpPr>
        <p:spPr>
          <a:xfrm>
            <a:off x="2169961" y="3833793"/>
            <a:ext cx="433849" cy="584775"/>
          </a:xfrm>
          <a:prstGeom prst="rect">
            <a:avLst/>
          </a:prstGeom>
          <a:noFill/>
        </p:spPr>
        <p:txBody>
          <a:bodyPr wrap="square" rtlCol="0">
            <a:spAutoFit/>
          </a:bodyPr>
          <a:lstStyle/>
          <a:p>
            <a:pPr algn="ctr"/>
            <a:r>
              <a:rPr lang="en-US" sz="3200" b="1" dirty="0"/>
              <a:t>$</a:t>
            </a:r>
          </a:p>
        </p:txBody>
      </p:sp>
      <p:grpSp>
        <p:nvGrpSpPr>
          <p:cNvPr id="6" name="Group 5">
            <a:extLst>
              <a:ext uri="{FF2B5EF4-FFF2-40B4-BE49-F238E27FC236}">
                <a16:creationId xmlns:a16="http://schemas.microsoft.com/office/drawing/2014/main" id="{A8941A7A-7D0F-43B9-BA82-8282AE213867}"/>
              </a:ext>
            </a:extLst>
          </p:cNvPr>
          <p:cNvGrpSpPr/>
          <p:nvPr/>
        </p:nvGrpSpPr>
        <p:grpSpPr>
          <a:xfrm>
            <a:off x="6629400" y="994379"/>
            <a:ext cx="5026910" cy="4873021"/>
            <a:chOff x="6629400" y="994379"/>
            <a:chExt cx="5026910" cy="4873021"/>
          </a:xfrm>
        </p:grpSpPr>
        <p:sp>
          <p:nvSpPr>
            <p:cNvPr id="29" name="Oval 28">
              <a:extLst>
                <a:ext uri="{FF2B5EF4-FFF2-40B4-BE49-F238E27FC236}">
                  <a16:creationId xmlns:a16="http://schemas.microsoft.com/office/drawing/2014/main" id="{DEA12D6D-FBFC-458E-B881-721EB4AAADCF}"/>
                </a:ext>
              </a:extLst>
            </p:cNvPr>
            <p:cNvSpPr/>
            <p:nvPr/>
          </p:nvSpPr>
          <p:spPr bwMode="auto">
            <a:xfrm>
              <a:off x="8608381" y="2913705"/>
              <a:ext cx="1981200" cy="115931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34" charset="0"/>
              </a:endParaRPr>
            </a:p>
          </p:txBody>
        </p:sp>
        <p:sp>
          <p:nvSpPr>
            <p:cNvPr id="678929" name="Line 17"/>
            <p:cNvSpPr>
              <a:spLocks noChangeShapeType="1"/>
            </p:cNvSpPr>
            <p:nvPr/>
          </p:nvSpPr>
          <p:spPr bwMode="auto">
            <a:xfrm>
              <a:off x="7467600" y="3124200"/>
              <a:ext cx="1037303" cy="243025"/>
            </a:xfrm>
            <a:prstGeom prst="line">
              <a:avLst/>
            </a:prstGeom>
            <a:noFill/>
            <a:ln w="9525">
              <a:solidFill>
                <a:schemeClr val="tx1"/>
              </a:solidFill>
              <a:round/>
              <a:headEnd/>
              <a:tailEnd type="triangle" w="med" len="med"/>
            </a:ln>
            <a:effectLst/>
          </p:spPr>
          <p:txBody>
            <a:bodyPr/>
            <a:lstStyle/>
            <a:p>
              <a:endParaRPr lang="en-US"/>
            </a:p>
          </p:txBody>
        </p:sp>
        <p:sp>
          <p:nvSpPr>
            <p:cNvPr id="678930" name="Line 18"/>
            <p:cNvSpPr>
              <a:spLocks noChangeShapeType="1"/>
            </p:cNvSpPr>
            <p:nvPr/>
          </p:nvSpPr>
          <p:spPr bwMode="auto">
            <a:xfrm flipV="1">
              <a:off x="7467600" y="3771900"/>
              <a:ext cx="1037303" cy="419100"/>
            </a:xfrm>
            <a:prstGeom prst="line">
              <a:avLst/>
            </a:prstGeom>
            <a:noFill/>
            <a:ln w="9525">
              <a:solidFill>
                <a:schemeClr val="tx1"/>
              </a:solidFill>
              <a:round/>
              <a:headEnd/>
              <a:tailEnd type="triangle" w="med" len="med"/>
            </a:ln>
            <a:effectLst/>
          </p:spPr>
          <p:txBody>
            <a:bodyPr/>
            <a:lstStyle/>
            <a:p>
              <a:endParaRPr lang="en-US"/>
            </a:p>
          </p:txBody>
        </p:sp>
        <p:sp>
          <p:nvSpPr>
            <p:cNvPr id="678931" name="Line 19"/>
            <p:cNvSpPr>
              <a:spLocks noChangeShapeType="1"/>
            </p:cNvSpPr>
            <p:nvPr/>
          </p:nvSpPr>
          <p:spPr bwMode="auto">
            <a:xfrm flipV="1">
              <a:off x="7620000" y="4000500"/>
              <a:ext cx="1219200" cy="1333500"/>
            </a:xfrm>
            <a:prstGeom prst="line">
              <a:avLst/>
            </a:prstGeom>
            <a:noFill/>
            <a:ln w="9525">
              <a:solidFill>
                <a:schemeClr val="tx1"/>
              </a:solidFill>
              <a:round/>
              <a:headEnd/>
              <a:tailEnd type="triangle" w="med" len="med"/>
            </a:ln>
            <a:effectLst/>
          </p:spPr>
          <p:txBody>
            <a:bodyPr/>
            <a:lstStyle/>
            <a:p>
              <a:endParaRPr lang="en-US"/>
            </a:p>
          </p:txBody>
        </p:sp>
        <p:sp>
          <p:nvSpPr>
            <p:cNvPr id="678932" name="Line 20"/>
            <p:cNvSpPr>
              <a:spLocks noChangeShapeType="1"/>
            </p:cNvSpPr>
            <p:nvPr/>
          </p:nvSpPr>
          <p:spPr bwMode="auto">
            <a:xfrm>
              <a:off x="9889241" y="4178841"/>
              <a:ext cx="460500" cy="592139"/>
            </a:xfrm>
            <a:prstGeom prst="line">
              <a:avLst/>
            </a:prstGeom>
            <a:noFill/>
            <a:ln w="9525">
              <a:solidFill>
                <a:schemeClr val="tx1"/>
              </a:solidFill>
              <a:round/>
              <a:headEnd/>
              <a:tailEnd type="triangle" w="med" len="med"/>
            </a:ln>
            <a:effectLst/>
          </p:spPr>
          <p:txBody>
            <a:bodyPr/>
            <a:lstStyle/>
            <a:p>
              <a:endParaRPr lang="en-US"/>
            </a:p>
          </p:txBody>
        </p:sp>
        <p:sp>
          <p:nvSpPr>
            <p:cNvPr id="678936" name="Text Box 24"/>
            <p:cNvSpPr txBox="1">
              <a:spLocks noChangeArrowheads="1"/>
            </p:cNvSpPr>
            <p:nvPr/>
          </p:nvSpPr>
          <p:spPr bwMode="auto">
            <a:xfrm>
              <a:off x="7833851" y="3025455"/>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678937" name="Text Box 25"/>
            <p:cNvSpPr txBox="1">
              <a:spLocks noChangeArrowheads="1"/>
            </p:cNvSpPr>
            <p:nvPr/>
          </p:nvSpPr>
          <p:spPr bwMode="auto">
            <a:xfrm>
              <a:off x="7798183" y="3758295"/>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678938" name="Text Box 26"/>
            <p:cNvSpPr txBox="1">
              <a:spLocks noChangeArrowheads="1"/>
            </p:cNvSpPr>
            <p:nvPr/>
          </p:nvSpPr>
          <p:spPr bwMode="auto">
            <a:xfrm>
              <a:off x="8001000" y="4564972"/>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pic>
          <p:nvPicPr>
            <p:cNvPr id="678941" name="Picture 29" descr="bd07179_"/>
            <p:cNvPicPr>
              <a:picLocks noChangeAspect="1" noChangeArrowheads="1"/>
            </p:cNvPicPr>
            <p:nvPr/>
          </p:nvPicPr>
          <p:blipFill>
            <a:blip r:embed="rId9"/>
            <a:srcRect/>
            <a:stretch>
              <a:fillRect/>
            </a:stretch>
          </p:blipFill>
          <p:spPr bwMode="auto">
            <a:xfrm>
              <a:off x="8953500" y="2960334"/>
              <a:ext cx="1295400" cy="928687"/>
            </a:xfrm>
            <a:prstGeom prst="rect">
              <a:avLst/>
            </a:prstGeom>
            <a:noFill/>
          </p:spPr>
        </p:pic>
        <p:pic>
          <p:nvPicPr>
            <p:cNvPr id="678945" name="Picture 33" descr="bl00518_"/>
            <p:cNvPicPr>
              <a:picLocks noChangeAspect="1" noChangeArrowheads="1"/>
            </p:cNvPicPr>
            <p:nvPr/>
          </p:nvPicPr>
          <p:blipFill>
            <a:blip r:embed="rId3"/>
            <a:srcRect/>
            <a:stretch>
              <a:fillRect/>
            </a:stretch>
          </p:blipFill>
          <p:spPr bwMode="auto">
            <a:xfrm>
              <a:off x="6629400" y="2438400"/>
              <a:ext cx="623888" cy="990600"/>
            </a:xfrm>
            <a:prstGeom prst="rect">
              <a:avLst/>
            </a:prstGeom>
            <a:noFill/>
          </p:spPr>
        </p:pic>
        <p:pic>
          <p:nvPicPr>
            <p:cNvPr id="678946" name="Picture 34" descr="bl00518_"/>
            <p:cNvPicPr>
              <a:picLocks noChangeAspect="1" noChangeArrowheads="1"/>
            </p:cNvPicPr>
            <p:nvPr/>
          </p:nvPicPr>
          <p:blipFill>
            <a:blip r:embed="rId3"/>
            <a:srcRect/>
            <a:stretch>
              <a:fillRect/>
            </a:stretch>
          </p:blipFill>
          <p:spPr bwMode="auto">
            <a:xfrm>
              <a:off x="6629400" y="3657600"/>
              <a:ext cx="623888" cy="990600"/>
            </a:xfrm>
            <a:prstGeom prst="rect">
              <a:avLst/>
            </a:prstGeom>
            <a:noFill/>
          </p:spPr>
        </p:pic>
        <p:pic>
          <p:nvPicPr>
            <p:cNvPr id="678947" name="Picture 35" descr="bl00518_"/>
            <p:cNvPicPr>
              <a:picLocks noChangeAspect="1" noChangeArrowheads="1"/>
            </p:cNvPicPr>
            <p:nvPr/>
          </p:nvPicPr>
          <p:blipFill>
            <a:blip r:embed="rId3"/>
            <a:srcRect/>
            <a:stretch>
              <a:fillRect/>
            </a:stretch>
          </p:blipFill>
          <p:spPr bwMode="auto">
            <a:xfrm>
              <a:off x="6781800" y="4876800"/>
              <a:ext cx="623888" cy="990600"/>
            </a:xfrm>
            <a:prstGeom prst="rect">
              <a:avLst/>
            </a:prstGeom>
            <a:noFill/>
          </p:spPr>
        </p:pic>
        <p:sp>
          <p:nvSpPr>
            <p:cNvPr id="33" name="Down Arrow Callout 32"/>
            <p:cNvSpPr/>
            <p:nvPr/>
          </p:nvSpPr>
          <p:spPr bwMode="auto">
            <a:xfrm>
              <a:off x="8305800" y="994379"/>
              <a:ext cx="2153012" cy="1745509"/>
            </a:xfrm>
            <a:prstGeom prst="downArrowCallo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a:latin typeface="Arial" pitchFamily="34" charset="0"/>
                </a:rPr>
                <a:t>Preaching Institution</a:t>
              </a:r>
            </a:p>
          </p:txBody>
        </p:sp>
        <p:grpSp>
          <p:nvGrpSpPr>
            <p:cNvPr id="3" name="Group 2">
              <a:extLst>
                <a:ext uri="{FF2B5EF4-FFF2-40B4-BE49-F238E27FC236}">
                  <a16:creationId xmlns:a16="http://schemas.microsoft.com/office/drawing/2014/main" id="{E142A78C-4A67-4C5B-8D3D-10833273B9B4}"/>
                </a:ext>
              </a:extLst>
            </p:cNvPr>
            <p:cNvGrpSpPr/>
            <p:nvPr/>
          </p:nvGrpSpPr>
          <p:grpSpPr>
            <a:xfrm>
              <a:off x="9386340" y="4876800"/>
              <a:ext cx="2269970" cy="766360"/>
              <a:chOff x="9386340" y="4876800"/>
              <a:chExt cx="2269970" cy="766360"/>
            </a:xfrm>
          </p:grpSpPr>
          <p:pic>
            <p:nvPicPr>
              <p:cNvPr id="38" name="Picture 36" descr="PE02077A">
                <a:extLst>
                  <a:ext uri="{FF2B5EF4-FFF2-40B4-BE49-F238E27FC236}">
                    <a16:creationId xmlns:a16="http://schemas.microsoft.com/office/drawing/2014/main" id="{176CCF83-B201-42EC-B400-3C0BBFDA2049}"/>
                  </a:ext>
                </a:extLst>
              </p:cNvPr>
              <p:cNvPicPr>
                <a:picLocks noChangeAspect="1" noChangeArrowheads="1"/>
              </p:cNvPicPr>
              <p:nvPr/>
            </p:nvPicPr>
            <p:blipFill>
              <a:blip r:embed="rId4"/>
              <a:srcRect/>
              <a:stretch>
                <a:fillRect/>
              </a:stretch>
            </p:blipFill>
            <p:spPr bwMode="auto">
              <a:xfrm>
                <a:off x="9386340" y="4876800"/>
                <a:ext cx="589138" cy="726423"/>
              </a:xfrm>
              <a:prstGeom prst="rect">
                <a:avLst/>
              </a:prstGeom>
              <a:noFill/>
            </p:spPr>
          </p:pic>
          <p:pic>
            <p:nvPicPr>
              <p:cNvPr id="39" name="Picture 38" descr="A picture containing text&#10;&#10;Description automatically generated">
                <a:extLst>
                  <a:ext uri="{FF2B5EF4-FFF2-40B4-BE49-F238E27FC236}">
                    <a16:creationId xmlns:a16="http://schemas.microsoft.com/office/drawing/2014/main" id="{EC7D729D-87B2-43B5-8848-5F10BDBB9FB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070333" y="4876800"/>
                <a:ext cx="821559" cy="766360"/>
              </a:xfrm>
              <a:prstGeom prst="rect">
                <a:avLst/>
              </a:prstGeom>
            </p:spPr>
          </p:pic>
          <p:pic>
            <p:nvPicPr>
              <p:cNvPr id="40" name="Picture 39" descr="A picture containing text, electronics, computer&#10;&#10;Description automatically generated">
                <a:extLst>
                  <a:ext uri="{FF2B5EF4-FFF2-40B4-BE49-F238E27FC236}">
                    <a16:creationId xmlns:a16="http://schemas.microsoft.com/office/drawing/2014/main" id="{629B0F09-589F-4B9F-B02C-051328DDADA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972800" y="4876800"/>
                <a:ext cx="683510" cy="766360"/>
              </a:xfrm>
              <a:prstGeom prst="rect">
                <a:avLst/>
              </a:prstGeom>
            </p:spPr>
          </p:pic>
        </p:grpSp>
        <p:sp>
          <p:nvSpPr>
            <p:cNvPr id="37" name="TextBox 36">
              <a:extLst>
                <a:ext uri="{FF2B5EF4-FFF2-40B4-BE49-F238E27FC236}">
                  <a16:creationId xmlns:a16="http://schemas.microsoft.com/office/drawing/2014/main" id="{C971065A-FCAC-4757-B2F1-4637DE299555}"/>
                </a:ext>
              </a:extLst>
            </p:cNvPr>
            <p:cNvSpPr txBox="1"/>
            <p:nvPr/>
          </p:nvSpPr>
          <p:spPr>
            <a:xfrm>
              <a:off x="9853408" y="4126180"/>
              <a:ext cx="433849" cy="584775"/>
            </a:xfrm>
            <a:prstGeom prst="rect">
              <a:avLst/>
            </a:prstGeom>
            <a:noFill/>
          </p:spPr>
          <p:txBody>
            <a:bodyPr wrap="square" rtlCol="0">
              <a:spAutoFit/>
            </a:bodyPr>
            <a:lstStyle/>
            <a:p>
              <a:pPr algn="ctr"/>
              <a:r>
                <a:rPr lang="en-US" sz="3200" b="1" dirty="0"/>
                <a:t>$</a:t>
              </a:r>
            </a:p>
          </p:txBody>
        </p:sp>
      </p:grpSp>
      <p:pic>
        <p:nvPicPr>
          <p:cNvPr id="34" name="Picture 33" descr="Logo, icon&#10;&#10;Description automatically generated">
            <a:extLst>
              <a:ext uri="{FF2B5EF4-FFF2-40B4-BE49-F238E27FC236}">
                <a16:creationId xmlns:a16="http://schemas.microsoft.com/office/drawing/2014/main" id="{C6E6F056-ED5F-4029-A917-08E770115F42}"/>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823134" y="1369067"/>
            <a:ext cx="4514208" cy="4514208"/>
          </a:xfrm>
          <a:prstGeom prst="rect">
            <a:avLst/>
          </a:prstGeom>
        </p:spPr>
      </p:pic>
    </p:spTree>
    <p:extLst>
      <p:ext uri="{BB962C8B-B14F-4D97-AF65-F5344CB8AC3E}">
        <p14:creationId xmlns:p14="http://schemas.microsoft.com/office/powerpoint/2010/main" val="4068902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8914"/>
                                        </p:tgtEl>
                                        <p:attrNameLst>
                                          <p:attrName>style.visibility</p:attrName>
                                        </p:attrNameLst>
                                      </p:cBhvr>
                                      <p:to>
                                        <p:strVal val="visible"/>
                                      </p:to>
                                    </p:set>
                                    <p:animEffect transition="in" filter="fade">
                                      <p:cBhvr>
                                        <p:cTn id="7" dur="500"/>
                                        <p:tgtEl>
                                          <p:spTgt spid="67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4"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838200"/>
            <a:ext cx="10210800" cy="4648200"/>
          </a:xfrm>
        </p:spPr>
        <p:txBody>
          <a:bodyPr>
            <a:noAutofit/>
          </a:bodyPr>
          <a:lstStyle/>
          <a:p>
            <a:pPr algn="l"/>
            <a:r>
              <a:rPr lang="en-US" sz="2800" cap="none">
                <a:solidFill>
                  <a:schemeClr val="tx1"/>
                </a:solidFill>
                <a:effectLst/>
                <a:latin typeface="Arial" panose="020B0604020202020204" pitchFamily="34" charset="0"/>
                <a:cs typeface="Arial" panose="020B0604020202020204" pitchFamily="34" charset="0"/>
              </a:rPr>
              <a:t>“The founders of the Christian Church hoped to restore Christian unity by returning to New Testament faith and practices. But the church found that even this led to division. </a:t>
            </a:r>
            <a:r>
              <a:rPr lang="en-US" sz="2800" cap="none">
                <a:solidFill>
                  <a:srgbClr val="FFFF00"/>
                </a:solidFill>
                <a:effectLst/>
                <a:latin typeface="Arial" panose="020B0604020202020204" pitchFamily="34" charset="0"/>
                <a:cs typeface="Arial" panose="020B0604020202020204" pitchFamily="34" charset="0"/>
              </a:rPr>
              <a:t>One group which opposed practices not specifically authorized by the New Testament, such as instrumental music in the church and organized missionary activity, gradually pulled away</a:t>
            </a:r>
            <a:r>
              <a:rPr lang="en-US" sz="2800" cap="none">
                <a:solidFill>
                  <a:schemeClr val="tx1"/>
                </a:solidFill>
                <a:effectLst/>
                <a:latin typeface="Arial" panose="020B0604020202020204" pitchFamily="34" charset="0"/>
                <a:cs typeface="Arial" panose="020B0604020202020204" pitchFamily="34" charset="0"/>
              </a:rPr>
              <a:t>. That group finally was listed separately in the 1906 federal religious census as the ‘</a:t>
            </a:r>
            <a:r>
              <a:rPr lang="en-US" sz="2800" cap="none">
                <a:solidFill>
                  <a:srgbClr val="FFFF00"/>
                </a:solidFill>
                <a:effectLst/>
                <a:latin typeface="Arial" panose="020B0604020202020204" pitchFamily="34" charset="0"/>
                <a:cs typeface="Arial" panose="020B0604020202020204" pitchFamily="34" charset="0"/>
              </a:rPr>
              <a:t>Churches of Christ</a:t>
            </a:r>
            <a:r>
              <a:rPr lang="en-US" sz="2800" cap="none">
                <a:solidFill>
                  <a:schemeClr val="tx1"/>
                </a:solidFill>
                <a:effectLst/>
                <a:latin typeface="Arial" panose="020B0604020202020204" pitchFamily="34" charset="0"/>
                <a:cs typeface="Arial" panose="020B0604020202020204" pitchFamily="34" charset="0"/>
              </a:rPr>
              <a:t>.’” </a:t>
            </a:r>
            <a:br>
              <a:rPr lang="en-US" sz="2400">
                <a:solidFill>
                  <a:schemeClr val="tx1"/>
                </a:solidFill>
                <a:latin typeface="Arial" panose="020B0604020202020204" pitchFamily="34" charset="0"/>
                <a:cs typeface="Arial" panose="020B0604020202020204" pitchFamily="34" charset="0"/>
              </a:rPr>
            </a:br>
            <a:r>
              <a:rPr lang="en-US" sz="2400" cap="none">
                <a:latin typeface="Arial" panose="020B0604020202020204" pitchFamily="34" charset="0"/>
                <a:cs typeface="Arial" panose="020B0604020202020204" pitchFamily="34" charset="0"/>
              </a:rPr>
              <a:t>(https://disciples.org/our-identity/history-of-the-disciples/)</a:t>
            </a:r>
          </a:p>
        </p:txBody>
      </p:sp>
      <p:sp>
        <p:nvSpPr>
          <p:cNvPr id="4" name="Slide Number Placeholder 3"/>
          <p:cNvSpPr>
            <a:spLocks noGrp="1"/>
          </p:cNvSpPr>
          <p:nvPr>
            <p:ph type="sldNum" sz="quarter" idx="12"/>
          </p:nvPr>
        </p:nvSpPr>
        <p:spPr/>
        <p:txBody>
          <a:bodyPr/>
          <a:lstStyle/>
          <a:p>
            <a:fld id="{04EDC22D-B0D1-4156-A8B3-00109961AD2A}" type="slidenum">
              <a:rPr lang="en-US" smtClean="0"/>
              <a:pPr/>
              <a:t>11</a:t>
            </a:fld>
            <a:endParaRPr lang="en-US"/>
          </a:p>
        </p:txBody>
      </p:sp>
    </p:spTree>
    <p:extLst>
      <p:ext uri="{BB962C8B-B14F-4D97-AF65-F5344CB8AC3E}">
        <p14:creationId xmlns:p14="http://schemas.microsoft.com/office/powerpoint/2010/main" val="4945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2FA84DA-8F2B-466B-B62A-58772E7DC041}"/>
              </a:ext>
            </a:extLst>
          </p:cNvPr>
          <p:cNvGrpSpPr/>
          <p:nvPr/>
        </p:nvGrpSpPr>
        <p:grpSpPr>
          <a:xfrm>
            <a:off x="3675753" y="2293374"/>
            <a:ext cx="4838990" cy="3568457"/>
            <a:chOff x="3675753" y="2293374"/>
            <a:chExt cx="4838990" cy="3568457"/>
          </a:xfrm>
        </p:grpSpPr>
        <p:pic>
          <p:nvPicPr>
            <p:cNvPr id="12" name="Picture 11" descr="A picture containing building, resort&#10;&#10;Description automatically generated">
              <a:extLst>
                <a:ext uri="{FF2B5EF4-FFF2-40B4-BE49-F238E27FC236}">
                  <a16:creationId xmlns:a16="http://schemas.microsoft.com/office/drawing/2014/main" id="{DE2FA1D6-91CC-43EE-95C5-E6EFAF0812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75753" y="2293374"/>
              <a:ext cx="4838990" cy="2419495"/>
            </a:xfrm>
            <a:prstGeom prst="rect">
              <a:avLst/>
            </a:prstGeom>
          </p:spPr>
        </p:pic>
        <p:pic>
          <p:nvPicPr>
            <p:cNvPr id="475161" name="Picture 25" descr="bd07179_"/>
            <p:cNvPicPr>
              <a:picLocks noChangeAspect="1" noChangeArrowheads="1"/>
            </p:cNvPicPr>
            <p:nvPr/>
          </p:nvPicPr>
          <p:blipFill>
            <a:blip r:embed="rId5"/>
            <a:srcRect/>
            <a:stretch>
              <a:fillRect/>
            </a:stretch>
          </p:blipFill>
          <p:spPr bwMode="auto">
            <a:xfrm>
              <a:off x="5215090" y="3488210"/>
              <a:ext cx="1680095" cy="1206110"/>
            </a:xfrm>
            <a:prstGeom prst="rect">
              <a:avLst/>
            </a:prstGeom>
            <a:noFill/>
          </p:spPr>
        </p:pic>
        <p:sp>
          <p:nvSpPr>
            <p:cNvPr id="31" name="Rectangle 2">
              <a:extLst>
                <a:ext uri="{FF2B5EF4-FFF2-40B4-BE49-F238E27FC236}">
                  <a16:creationId xmlns:a16="http://schemas.microsoft.com/office/drawing/2014/main" id="{C568940F-4F37-4577-A18E-CDEA818A629B}"/>
                </a:ext>
              </a:extLst>
            </p:cNvPr>
            <p:cNvSpPr txBox="1">
              <a:spLocks noChangeArrowheads="1"/>
            </p:cNvSpPr>
            <p:nvPr/>
          </p:nvSpPr>
          <p:spPr>
            <a:xfrm>
              <a:off x="5021829" y="4655721"/>
              <a:ext cx="2066615" cy="12061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cap="none"/>
                <a:t>Edification Institution</a:t>
              </a:r>
            </a:p>
          </p:txBody>
        </p:sp>
      </p:grpSp>
      <p:sp>
        <p:nvSpPr>
          <p:cNvPr id="475138" name="Rectangle 2"/>
          <p:cNvSpPr>
            <a:spLocks noGrp="1" noChangeArrowheads="1"/>
          </p:cNvSpPr>
          <p:nvPr>
            <p:ph type="title"/>
          </p:nvPr>
        </p:nvSpPr>
        <p:spPr>
          <a:xfrm>
            <a:off x="800100" y="78598"/>
            <a:ext cx="10591800" cy="1206110"/>
          </a:xfrm>
        </p:spPr>
        <p:txBody>
          <a:bodyPr/>
          <a:lstStyle/>
          <a:p>
            <a:pPr algn="ctr"/>
            <a:r>
              <a:rPr lang="en-US" sz="3600" b="1"/>
              <a:t>The Bible College</a:t>
            </a:r>
          </a:p>
        </p:txBody>
      </p:sp>
      <p:sp>
        <p:nvSpPr>
          <p:cNvPr id="23" name="Slide Number Placeholder 4"/>
          <p:cNvSpPr>
            <a:spLocks noGrp="1"/>
          </p:cNvSpPr>
          <p:nvPr>
            <p:ph type="sldNum" sz="quarter" idx="12"/>
          </p:nvPr>
        </p:nvSpPr>
        <p:spPr>
          <a:xfrm>
            <a:off x="11277600" y="6248400"/>
            <a:ext cx="551167" cy="365125"/>
          </a:xfrm>
        </p:spPr>
        <p:txBody>
          <a:bodyPr/>
          <a:lstStyle/>
          <a:p>
            <a:fld id="{DA753330-CE76-4C22-8C44-3C040E749F95}" type="slidenum">
              <a:rPr lang="en-US"/>
              <a:pPr/>
              <a:t>12</a:t>
            </a:fld>
            <a:endParaRPr lang="en-US"/>
          </a:p>
        </p:txBody>
      </p:sp>
      <p:grpSp>
        <p:nvGrpSpPr>
          <p:cNvPr id="4" name="Group 3"/>
          <p:cNvGrpSpPr/>
          <p:nvPr/>
        </p:nvGrpSpPr>
        <p:grpSpPr>
          <a:xfrm>
            <a:off x="963402" y="1643305"/>
            <a:ext cx="2409252" cy="3380648"/>
            <a:chOff x="1051988" y="2225512"/>
            <a:chExt cx="2409252" cy="3380648"/>
          </a:xfrm>
        </p:grpSpPr>
        <p:sp>
          <p:nvSpPr>
            <p:cNvPr id="475154" name="Text Box 18"/>
            <p:cNvSpPr txBox="1">
              <a:spLocks noChangeArrowheads="1"/>
            </p:cNvSpPr>
            <p:nvPr/>
          </p:nvSpPr>
          <p:spPr bwMode="auto">
            <a:xfrm>
              <a:off x="2420924" y="2934527"/>
              <a:ext cx="304800" cy="646331"/>
            </a:xfrm>
            <a:prstGeom prst="rect">
              <a:avLst/>
            </a:prstGeom>
            <a:noFill/>
            <a:ln w="9525">
              <a:noFill/>
              <a:miter lim="800000"/>
              <a:headEnd/>
              <a:tailEnd/>
            </a:ln>
            <a:effectLst/>
          </p:spPr>
          <p:txBody>
            <a:bodyPr>
              <a:spAutoFit/>
            </a:bodyPr>
            <a:lstStyle/>
            <a:p>
              <a:pPr>
                <a:spcBef>
                  <a:spcPct val="50000"/>
                </a:spcBef>
              </a:pPr>
              <a:r>
                <a:rPr lang="en-US" sz="3600" b="1">
                  <a:latin typeface="Arial" pitchFamily="34" charset="0"/>
                </a:rPr>
                <a:t>$</a:t>
              </a:r>
            </a:p>
          </p:txBody>
        </p:sp>
        <p:sp>
          <p:nvSpPr>
            <p:cNvPr id="475155" name="Text Box 19"/>
            <p:cNvSpPr txBox="1">
              <a:spLocks noChangeArrowheads="1"/>
            </p:cNvSpPr>
            <p:nvPr/>
          </p:nvSpPr>
          <p:spPr bwMode="auto">
            <a:xfrm>
              <a:off x="2420924" y="3884406"/>
              <a:ext cx="304800" cy="646331"/>
            </a:xfrm>
            <a:prstGeom prst="rect">
              <a:avLst/>
            </a:prstGeom>
            <a:noFill/>
            <a:ln w="9525">
              <a:noFill/>
              <a:miter lim="800000"/>
              <a:headEnd/>
              <a:tailEnd/>
            </a:ln>
            <a:effectLst/>
          </p:spPr>
          <p:txBody>
            <a:bodyPr>
              <a:spAutoFit/>
            </a:bodyPr>
            <a:lstStyle/>
            <a:p>
              <a:pPr>
                <a:spcBef>
                  <a:spcPct val="50000"/>
                </a:spcBef>
              </a:pPr>
              <a:r>
                <a:rPr lang="en-US" sz="3600" b="1">
                  <a:latin typeface="Arial" pitchFamily="34" charset="0"/>
                </a:rPr>
                <a:t>$</a:t>
              </a:r>
            </a:p>
          </p:txBody>
        </p:sp>
        <p:sp>
          <p:nvSpPr>
            <p:cNvPr id="475156" name="Text Box 20"/>
            <p:cNvSpPr txBox="1">
              <a:spLocks noChangeArrowheads="1"/>
            </p:cNvSpPr>
            <p:nvPr/>
          </p:nvSpPr>
          <p:spPr bwMode="auto">
            <a:xfrm>
              <a:off x="2427633" y="4781735"/>
              <a:ext cx="304800" cy="646331"/>
            </a:xfrm>
            <a:prstGeom prst="rect">
              <a:avLst/>
            </a:prstGeom>
            <a:noFill/>
            <a:ln w="9525">
              <a:noFill/>
              <a:miter lim="800000"/>
              <a:headEnd/>
              <a:tailEnd/>
            </a:ln>
            <a:effectLst/>
          </p:spPr>
          <p:txBody>
            <a:bodyPr>
              <a:spAutoFit/>
            </a:bodyPr>
            <a:lstStyle/>
            <a:p>
              <a:pPr>
                <a:spcBef>
                  <a:spcPct val="50000"/>
                </a:spcBef>
              </a:pPr>
              <a:r>
                <a:rPr lang="en-US" sz="3600" b="1">
                  <a:latin typeface="Arial" pitchFamily="34" charset="0"/>
                </a:rPr>
                <a:t>$</a:t>
              </a:r>
            </a:p>
          </p:txBody>
        </p:sp>
        <p:sp>
          <p:nvSpPr>
            <p:cNvPr id="475162" name="Line 26"/>
            <p:cNvSpPr>
              <a:spLocks noChangeShapeType="1"/>
            </p:cNvSpPr>
            <p:nvPr/>
          </p:nvSpPr>
          <p:spPr bwMode="auto">
            <a:xfrm>
              <a:off x="2174253" y="3216112"/>
              <a:ext cx="1286987" cy="364746"/>
            </a:xfrm>
            <a:prstGeom prst="line">
              <a:avLst/>
            </a:prstGeom>
            <a:noFill/>
            <a:ln w="38100">
              <a:solidFill>
                <a:srgbClr val="FFFF00"/>
              </a:solidFill>
              <a:round/>
              <a:headEnd/>
              <a:tailEnd type="triangle" w="med" len="med"/>
            </a:ln>
            <a:effectLst/>
          </p:spPr>
          <p:txBody>
            <a:bodyPr/>
            <a:lstStyle/>
            <a:p>
              <a:endParaRPr lang="en-US"/>
            </a:p>
          </p:txBody>
        </p:sp>
        <p:sp>
          <p:nvSpPr>
            <p:cNvPr id="475163" name="Line 27"/>
            <p:cNvSpPr>
              <a:spLocks noChangeShapeType="1"/>
            </p:cNvSpPr>
            <p:nvPr/>
          </p:nvSpPr>
          <p:spPr bwMode="auto">
            <a:xfrm>
              <a:off x="2095164" y="4248147"/>
              <a:ext cx="1366076" cy="8220"/>
            </a:xfrm>
            <a:prstGeom prst="line">
              <a:avLst/>
            </a:prstGeom>
            <a:noFill/>
            <a:ln w="38100">
              <a:solidFill>
                <a:srgbClr val="FFFF00"/>
              </a:solidFill>
              <a:round/>
              <a:headEnd/>
              <a:tailEnd type="triangle" w="med" len="med"/>
            </a:ln>
            <a:effectLst/>
          </p:spPr>
          <p:txBody>
            <a:bodyPr/>
            <a:lstStyle/>
            <a:p>
              <a:endParaRPr lang="en-US"/>
            </a:p>
          </p:txBody>
        </p:sp>
        <p:pic>
          <p:nvPicPr>
            <p:cNvPr id="475169" name="Picture 33" descr="bl00518_"/>
            <p:cNvPicPr>
              <a:picLocks noChangeAspect="1" noChangeArrowheads="1"/>
            </p:cNvPicPr>
            <p:nvPr/>
          </p:nvPicPr>
          <p:blipFill>
            <a:blip r:embed="rId6"/>
            <a:srcRect/>
            <a:stretch>
              <a:fillRect/>
            </a:stretch>
          </p:blipFill>
          <p:spPr bwMode="auto">
            <a:xfrm>
              <a:off x="1080109" y="2225512"/>
              <a:ext cx="623888" cy="990600"/>
            </a:xfrm>
            <a:prstGeom prst="rect">
              <a:avLst/>
            </a:prstGeom>
            <a:noFill/>
          </p:spPr>
        </p:pic>
        <p:pic>
          <p:nvPicPr>
            <p:cNvPr id="475170" name="Picture 34" descr="bl00518_"/>
            <p:cNvPicPr>
              <a:picLocks noChangeAspect="1" noChangeArrowheads="1"/>
            </p:cNvPicPr>
            <p:nvPr/>
          </p:nvPicPr>
          <p:blipFill>
            <a:blip r:embed="rId6"/>
            <a:srcRect/>
            <a:stretch>
              <a:fillRect/>
            </a:stretch>
          </p:blipFill>
          <p:spPr bwMode="auto">
            <a:xfrm>
              <a:off x="1051988" y="3453929"/>
              <a:ext cx="623888" cy="990600"/>
            </a:xfrm>
            <a:prstGeom prst="rect">
              <a:avLst/>
            </a:prstGeom>
            <a:noFill/>
          </p:spPr>
        </p:pic>
        <p:pic>
          <p:nvPicPr>
            <p:cNvPr id="475171" name="Picture 35" descr="bl00518_"/>
            <p:cNvPicPr>
              <a:picLocks noChangeAspect="1" noChangeArrowheads="1"/>
            </p:cNvPicPr>
            <p:nvPr/>
          </p:nvPicPr>
          <p:blipFill>
            <a:blip r:embed="rId6"/>
            <a:srcRect/>
            <a:stretch>
              <a:fillRect/>
            </a:stretch>
          </p:blipFill>
          <p:spPr bwMode="auto">
            <a:xfrm>
              <a:off x="1080109" y="4615560"/>
              <a:ext cx="623888" cy="990600"/>
            </a:xfrm>
            <a:prstGeom prst="rect">
              <a:avLst/>
            </a:prstGeom>
            <a:noFill/>
          </p:spPr>
        </p:pic>
        <p:sp>
          <p:nvSpPr>
            <p:cNvPr id="475164" name="Line 28"/>
            <p:cNvSpPr>
              <a:spLocks noChangeShapeType="1"/>
            </p:cNvSpPr>
            <p:nvPr/>
          </p:nvSpPr>
          <p:spPr bwMode="auto">
            <a:xfrm flipV="1">
              <a:off x="2209799" y="4874860"/>
              <a:ext cx="1251441" cy="306738"/>
            </a:xfrm>
            <a:prstGeom prst="line">
              <a:avLst/>
            </a:prstGeom>
            <a:noFill/>
            <a:ln w="38100">
              <a:solidFill>
                <a:srgbClr val="FFFF00"/>
              </a:solidFill>
              <a:round/>
              <a:headEnd/>
              <a:tailEnd type="triangle" w="med" len="med"/>
            </a:ln>
            <a:effectLst/>
          </p:spPr>
          <p:txBody>
            <a:bodyPr/>
            <a:lstStyle/>
            <a:p>
              <a:endParaRPr lang="en-US"/>
            </a:p>
          </p:txBody>
        </p:sp>
      </p:grpSp>
      <p:grpSp>
        <p:nvGrpSpPr>
          <p:cNvPr id="18" name="Group 17">
            <a:extLst>
              <a:ext uri="{FF2B5EF4-FFF2-40B4-BE49-F238E27FC236}">
                <a16:creationId xmlns:a16="http://schemas.microsoft.com/office/drawing/2014/main" id="{005DA226-49A0-4CDD-8C6E-287273CF18A0}"/>
              </a:ext>
            </a:extLst>
          </p:cNvPr>
          <p:cNvGrpSpPr/>
          <p:nvPr/>
        </p:nvGrpSpPr>
        <p:grpSpPr>
          <a:xfrm>
            <a:off x="9254810" y="2930422"/>
            <a:ext cx="2017285" cy="1066800"/>
            <a:chOff x="8915400" y="3059293"/>
            <a:chExt cx="2017285" cy="1066800"/>
          </a:xfrm>
        </p:grpSpPr>
        <p:sp>
          <p:nvSpPr>
            <p:cNvPr id="475167" name="Line 31"/>
            <p:cNvSpPr>
              <a:spLocks noChangeShapeType="1"/>
            </p:cNvSpPr>
            <p:nvPr/>
          </p:nvSpPr>
          <p:spPr bwMode="auto">
            <a:xfrm>
              <a:off x="8915400" y="3592693"/>
              <a:ext cx="876300" cy="0"/>
            </a:xfrm>
            <a:prstGeom prst="line">
              <a:avLst/>
            </a:prstGeom>
            <a:noFill/>
            <a:ln w="57150">
              <a:solidFill>
                <a:schemeClr val="tx1"/>
              </a:solidFill>
              <a:round/>
              <a:headEnd/>
              <a:tailEnd type="triangle" w="med" len="med"/>
            </a:ln>
            <a:effectLst/>
          </p:spPr>
          <p:txBody>
            <a:bodyPr/>
            <a:lstStyle/>
            <a:p>
              <a:endParaRPr lang="en-US"/>
            </a:p>
          </p:txBody>
        </p:sp>
        <p:pic>
          <p:nvPicPr>
            <p:cNvPr id="21" name="Picture 36" descr="PE02077A">
              <a:extLst>
                <a:ext uri="{FF2B5EF4-FFF2-40B4-BE49-F238E27FC236}">
                  <a16:creationId xmlns:a16="http://schemas.microsoft.com/office/drawing/2014/main" id="{A029FC7A-E587-44FB-BC3E-7FE7A27BA59A}"/>
                </a:ext>
              </a:extLst>
            </p:cNvPr>
            <p:cNvPicPr>
              <a:picLocks noChangeAspect="1" noChangeArrowheads="1"/>
            </p:cNvPicPr>
            <p:nvPr/>
          </p:nvPicPr>
          <p:blipFill>
            <a:blip r:embed="rId7"/>
            <a:srcRect/>
            <a:stretch>
              <a:fillRect/>
            </a:stretch>
          </p:blipFill>
          <p:spPr bwMode="auto">
            <a:xfrm>
              <a:off x="10067497" y="3059293"/>
              <a:ext cx="865188" cy="1066800"/>
            </a:xfrm>
            <a:prstGeom prst="rect">
              <a:avLst/>
            </a:prstGeom>
            <a:noFill/>
          </p:spPr>
        </p:pic>
      </p:grpSp>
      <p:sp>
        <p:nvSpPr>
          <p:cNvPr id="2" name="TextBox 1">
            <a:extLst>
              <a:ext uri="{FF2B5EF4-FFF2-40B4-BE49-F238E27FC236}">
                <a16:creationId xmlns:a16="http://schemas.microsoft.com/office/drawing/2014/main" id="{CD26D29E-0349-4963-AC87-94CDE0258F5D}"/>
              </a:ext>
            </a:extLst>
          </p:cNvPr>
          <p:cNvSpPr txBox="1"/>
          <p:nvPr/>
        </p:nvSpPr>
        <p:spPr>
          <a:xfrm>
            <a:off x="5543913" y="791479"/>
            <a:ext cx="1102670" cy="1569660"/>
          </a:xfrm>
          <a:prstGeom prst="rect">
            <a:avLst/>
          </a:prstGeom>
          <a:noFill/>
        </p:spPr>
        <p:txBody>
          <a:bodyPr wrap="square" rtlCol="0">
            <a:spAutoFit/>
          </a:bodyPr>
          <a:lstStyle/>
          <a:p>
            <a:pPr algn="ctr"/>
            <a:r>
              <a:rPr lang="en-US" sz="9600" b="1" dirty="0">
                <a:solidFill>
                  <a:srgbClr val="FFFF00"/>
                </a:solidFill>
                <a:effectLst>
                  <a:outerShdw blurRad="38100" dist="38100" dir="2700000" algn="tl">
                    <a:srgbClr val="000000">
                      <a:alpha val="43137"/>
                    </a:srgbClr>
                  </a:outerShdw>
                </a:effectLst>
              </a:rPr>
              <a:t>$</a:t>
            </a:r>
          </a:p>
        </p:txBody>
      </p:sp>
      <p:pic>
        <p:nvPicPr>
          <p:cNvPr id="5" name="Picture 4" descr="Logo, icon&#10;&#10;Description automatically generated">
            <a:extLst>
              <a:ext uri="{FF2B5EF4-FFF2-40B4-BE49-F238E27FC236}">
                <a16:creationId xmlns:a16="http://schemas.microsoft.com/office/drawing/2014/main" id="{B6D2D202-348E-470A-8A9C-5D11F6124B8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791942" y="1109918"/>
            <a:ext cx="4514208" cy="451420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5138"/>
                                        </p:tgtEl>
                                        <p:attrNameLst>
                                          <p:attrName>style.visibility</p:attrName>
                                        </p:attrNameLst>
                                      </p:cBhvr>
                                      <p:to>
                                        <p:strVal val="visible"/>
                                      </p:to>
                                    </p:set>
                                    <p:animEffect transition="in" filter="fade">
                                      <p:cBhvr>
                                        <p:cTn id="7" dur="500"/>
                                        <p:tgtEl>
                                          <p:spTgt spid="475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1854819" y="-44414"/>
            <a:ext cx="8382000" cy="771167"/>
          </a:xfrm>
        </p:spPr>
        <p:txBody>
          <a:bodyPr>
            <a:normAutofit/>
          </a:bodyPr>
          <a:lstStyle/>
          <a:p>
            <a:pPr algn="ctr"/>
            <a:r>
              <a:rPr lang="en-US" sz="4000" b="1" dirty="0">
                <a:solidFill>
                  <a:srgbClr val="FFC000"/>
                </a:solidFill>
              </a:rPr>
              <a:t>New Tactics</a:t>
            </a:r>
          </a:p>
        </p:txBody>
      </p:sp>
      <p:sp>
        <p:nvSpPr>
          <p:cNvPr id="23" name="Slide Number Placeholder 4"/>
          <p:cNvSpPr>
            <a:spLocks noGrp="1"/>
          </p:cNvSpPr>
          <p:nvPr>
            <p:ph type="sldNum" sz="quarter" idx="12"/>
          </p:nvPr>
        </p:nvSpPr>
        <p:spPr>
          <a:xfrm>
            <a:off x="11201400" y="6109778"/>
            <a:ext cx="551167" cy="365125"/>
          </a:xfrm>
        </p:spPr>
        <p:txBody>
          <a:bodyPr/>
          <a:lstStyle/>
          <a:p>
            <a:fld id="{DA753330-CE76-4C22-8C44-3C040E749F95}" type="slidenum">
              <a:rPr lang="en-US"/>
              <a:pPr/>
              <a:t>13</a:t>
            </a:fld>
            <a:endParaRPr lang="en-US"/>
          </a:p>
        </p:txBody>
      </p:sp>
      <p:grpSp>
        <p:nvGrpSpPr>
          <p:cNvPr id="13" name="Group 12">
            <a:extLst>
              <a:ext uri="{FF2B5EF4-FFF2-40B4-BE49-F238E27FC236}">
                <a16:creationId xmlns:a16="http://schemas.microsoft.com/office/drawing/2014/main" id="{85FC0BEA-DE7A-4952-A1C1-741452BEFF32}"/>
              </a:ext>
            </a:extLst>
          </p:cNvPr>
          <p:cNvGrpSpPr/>
          <p:nvPr/>
        </p:nvGrpSpPr>
        <p:grpSpPr>
          <a:xfrm>
            <a:off x="1710177" y="801450"/>
            <a:ext cx="9123086" cy="2907481"/>
            <a:chOff x="2590800" y="638544"/>
            <a:chExt cx="9123086" cy="2907481"/>
          </a:xfrm>
        </p:grpSpPr>
        <p:sp>
          <p:nvSpPr>
            <p:cNvPr id="46" name="Line 31">
              <a:extLst>
                <a:ext uri="{FF2B5EF4-FFF2-40B4-BE49-F238E27FC236}">
                  <a16:creationId xmlns:a16="http://schemas.microsoft.com/office/drawing/2014/main" id="{FCCC6DE1-AE5B-4864-9FD4-B614E5447FAE}"/>
                </a:ext>
              </a:extLst>
            </p:cNvPr>
            <p:cNvSpPr>
              <a:spLocks noChangeShapeType="1"/>
            </p:cNvSpPr>
            <p:nvPr/>
          </p:nvSpPr>
          <p:spPr bwMode="auto">
            <a:xfrm>
              <a:off x="8086716" y="2380718"/>
              <a:ext cx="876300" cy="0"/>
            </a:xfrm>
            <a:prstGeom prst="line">
              <a:avLst/>
            </a:prstGeom>
            <a:noFill/>
            <a:ln w="57150">
              <a:solidFill>
                <a:schemeClr val="tx1"/>
              </a:solidFill>
              <a:round/>
              <a:headEnd/>
              <a:tailEnd type="triangle" w="med" len="med"/>
            </a:ln>
            <a:effectLst/>
          </p:spPr>
          <p:txBody>
            <a:bodyPr/>
            <a:lstStyle/>
            <a:p>
              <a:endParaRPr lang="en-US"/>
            </a:p>
          </p:txBody>
        </p:sp>
        <p:grpSp>
          <p:nvGrpSpPr>
            <p:cNvPr id="11" name="Group 10">
              <a:extLst>
                <a:ext uri="{FF2B5EF4-FFF2-40B4-BE49-F238E27FC236}">
                  <a16:creationId xmlns:a16="http://schemas.microsoft.com/office/drawing/2014/main" id="{B5DF2713-8846-4D7C-BF77-5E0C5F2ACB57}"/>
                </a:ext>
              </a:extLst>
            </p:cNvPr>
            <p:cNvGrpSpPr/>
            <p:nvPr/>
          </p:nvGrpSpPr>
          <p:grpSpPr>
            <a:xfrm>
              <a:off x="2590800" y="638544"/>
              <a:ext cx="9123086" cy="2907481"/>
              <a:chOff x="2590800" y="638544"/>
              <a:chExt cx="9123086" cy="2907481"/>
            </a:xfrm>
          </p:grpSpPr>
          <p:grpSp>
            <p:nvGrpSpPr>
              <p:cNvPr id="8" name="Group 7">
                <a:extLst>
                  <a:ext uri="{FF2B5EF4-FFF2-40B4-BE49-F238E27FC236}">
                    <a16:creationId xmlns:a16="http://schemas.microsoft.com/office/drawing/2014/main" id="{E2FC5873-8ECC-45DB-9B63-CFB605D448B0}"/>
                  </a:ext>
                </a:extLst>
              </p:cNvPr>
              <p:cNvGrpSpPr/>
              <p:nvPr/>
            </p:nvGrpSpPr>
            <p:grpSpPr>
              <a:xfrm>
                <a:off x="2590800" y="638544"/>
                <a:ext cx="8921560" cy="2907481"/>
                <a:chOff x="1359520" y="825299"/>
                <a:chExt cx="8921560" cy="2907481"/>
              </a:xfrm>
            </p:grpSpPr>
            <p:grpSp>
              <p:nvGrpSpPr>
                <p:cNvPr id="2" name="Group 1">
                  <a:extLst>
                    <a:ext uri="{FF2B5EF4-FFF2-40B4-BE49-F238E27FC236}">
                      <a16:creationId xmlns:a16="http://schemas.microsoft.com/office/drawing/2014/main" id="{3080433C-BF84-4404-BE54-FBCE25BC73CE}"/>
                    </a:ext>
                  </a:extLst>
                </p:cNvPr>
                <p:cNvGrpSpPr/>
                <p:nvPr/>
              </p:nvGrpSpPr>
              <p:grpSpPr>
                <a:xfrm>
                  <a:off x="1359520" y="1034223"/>
                  <a:ext cx="5341500" cy="2698557"/>
                  <a:chOff x="1509712" y="2121106"/>
                  <a:chExt cx="6317751" cy="3191766"/>
                </a:xfrm>
              </p:grpSpPr>
              <p:sp>
                <p:nvSpPr>
                  <p:cNvPr id="475154" name="Text Box 18"/>
                  <p:cNvSpPr txBox="1">
                    <a:spLocks noChangeArrowheads="1"/>
                  </p:cNvSpPr>
                  <p:nvPr/>
                </p:nvSpPr>
                <p:spPr bwMode="auto">
                  <a:xfrm>
                    <a:off x="2597458" y="2907437"/>
                    <a:ext cx="304800" cy="546042"/>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475155" name="Text Box 19"/>
                  <p:cNvSpPr txBox="1">
                    <a:spLocks noChangeArrowheads="1"/>
                  </p:cNvSpPr>
                  <p:nvPr/>
                </p:nvSpPr>
                <p:spPr bwMode="auto">
                  <a:xfrm>
                    <a:off x="2530998" y="3633567"/>
                    <a:ext cx="304800" cy="546042"/>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475156" name="Text Box 20"/>
                  <p:cNvSpPr txBox="1">
                    <a:spLocks noChangeArrowheads="1"/>
                  </p:cNvSpPr>
                  <p:nvPr/>
                </p:nvSpPr>
                <p:spPr bwMode="auto">
                  <a:xfrm>
                    <a:off x="2590799" y="4419599"/>
                    <a:ext cx="304800" cy="546042"/>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475162" name="Line 26"/>
                  <p:cNvSpPr>
                    <a:spLocks noChangeShapeType="1"/>
                  </p:cNvSpPr>
                  <p:nvPr/>
                </p:nvSpPr>
                <p:spPr bwMode="auto">
                  <a:xfrm>
                    <a:off x="2311399" y="3115113"/>
                    <a:ext cx="1112804" cy="233210"/>
                  </a:xfrm>
                  <a:prstGeom prst="line">
                    <a:avLst/>
                  </a:prstGeom>
                  <a:noFill/>
                  <a:ln w="9525">
                    <a:solidFill>
                      <a:schemeClr val="tx1"/>
                    </a:solidFill>
                    <a:round/>
                    <a:headEnd/>
                    <a:tailEnd type="triangle" w="med" len="med"/>
                  </a:ln>
                  <a:effectLst/>
                </p:spPr>
                <p:txBody>
                  <a:bodyPr/>
                  <a:lstStyle/>
                  <a:p>
                    <a:endParaRPr lang="en-US"/>
                  </a:p>
                </p:txBody>
              </p:sp>
              <p:sp>
                <p:nvSpPr>
                  <p:cNvPr id="475163" name="Line 27"/>
                  <p:cNvSpPr>
                    <a:spLocks noChangeShapeType="1"/>
                  </p:cNvSpPr>
                  <p:nvPr/>
                </p:nvSpPr>
                <p:spPr bwMode="auto">
                  <a:xfrm>
                    <a:off x="2251166" y="3944548"/>
                    <a:ext cx="1173038" cy="10692"/>
                  </a:xfrm>
                  <a:prstGeom prst="line">
                    <a:avLst/>
                  </a:prstGeom>
                  <a:noFill/>
                  <a:ln w="9525">
                    <a:solidFill>
                      <a:schemeClr val="tx1"/>
                    </a:solidFill>
                    <a:round/>
                    <a:headEnd/>
                    <a:tailEnd type="triangle" w="med" len="med"/>
                  </a:ln>
                  <a:effectLst/>
                </p:spPr>
                <p:txBody>
                  <a:bodyPr/>
                  <a:lstStyle/>
                  <a:p>
                    <a:endParaRPr lang="en-US"/>
                  </a:p>
                </p:txBody>
              </p:sp>
              <p:sp>
                <p:nvSpPr>
                  <p:cNvPr id="475164" name="Line 28"/>
                  <p:cNvSpPr>
                    <a:spLocks noChangeShapeType="1"/>
                  </p:cNvSpPr>
                  <p:nvPr/>
                </p:nvSpPr>
                <p:spPr bwMode="auto">
                  <a:xfrm flipV="1">
                    <a:off x="2271277" y="4516434"/>
                    <a:ext cx="1152925" cy="320931"/>
                  </a:xfrm>
                  <a:prstGeom prst="line">
                    <a:avLst/>
                  </a:prstGeom>
                  <a:noFill/>
                  <a:ln w="9525">
                    <a:solidFill>
                      <a:schemeClr val="tx1"/>
                    </a:solidFill>
                    <a:round/>
                    <a:headEnd/>
                    <a:tailEnd type="triangle" w="med" len="med"/>
                  </a:ln>
                  <a:effectLst/>
                </p:spPr>
                <p:txBody>
                  <a:bodyPr/>
                  <a:lstStyle/>
                  <a:p>
                    <a:endParaRPr lang="en-US"/>
                  </a:p>
                </p:txBody>
              </p:sp>
              <p:pic>
                <p:nvPicPr>
                  <p:cNvPr id="475169" name="Picture 33" descr="bl00518_"/>
                  <p:cNvPicPr>
                    <a:picLocks noChangeAspect="1" noChangeArrowheads="1"/>
                  </p:cNvPicPr>
                  <p:nvPr/>
                </p:nvPicPr>
                <p:blipFill>
                  <a:blip r:embed="rId3"/>
                  <a:srcRect/>
                  <a:stretch>
                    <a:fillRect/>
                  </a:stretch>
                </p:blipFill>
                <p:spPr bwMode="auto">
                  <a:xfrm>
                    <a:off x="1524000" y="2121106"/>
                    <a:ext cx="623888" cy="990600"/>
                  </a:xfrm>
                  <a:prstGeom prst="rect">
                    <a:avLst/>
                  </a:prstGeom>
                  <a:noFill/>
                </p:spPr>
              </p:pic>
              <p:pic>
                <p:nvPicPr>
                  <p:cNvPr id="475170" name="Picture 34" descr="bl00518_"/>
                  <p:cNvPicPr>
                    <a:picLocks noChangeAspect="1" noChangeArrowheads="1"/>
                  </p:cNvPicPr>
                  <p:nvPr/>
                </p:nvPicPr>
                <p:blipFill>
                  <a:blip r:embed="rId3"/>
                  <a:srcRect/>
                  <a:stretch>
                    <a:fillRect/>
                  </a:stretch>
                </p:blipFill>
                <p:spPr bwMode="auto">
                  <a:xfrm>
                    <a:off x="1524000" y="3162298"/>
                    <a:ext cx="623888" cy="990600"/>
                  </a:xfrm>
                  <a:prstGeom prst="rect">
                    <a:avLst/>
                  </a:prstGeom>
                  <a:noFill/>
                </p:spPr>
              </p:pic>
              <p:pic>
                <p:nvPicPr>
                  <p:cNvPr id="475171" name="Picture 35" descr="bl00518_"/>
                  <p:cNvPicPr>
                    <a:picLocks noChangeAspect="1" noChangeArrowheads="1"/>
                  </p:cNvPicPr>
                  <p:nvPr/>
                </p:nvPicPr>
                <p:blipFill>
                  <a:blip r:embed="rId3"/>
                  <a:srcRect/>
                  <a:stretch>
                    <a:fillRect/>
                  </a:stretch>
                </p:blipFill>
                <p:spPr bwMode="auto">
                  <a:xfrm>
                    <a:off x="1509712" y="4322272"/>
                    <a:ext cx="623888" cy="990600"/>
                  </a:xfrm>
                  <a:prstGeom prst="rect">
                    <a:avLst/>
                  </a:prstGeom>
                  <a:noFill/>
                </p:spPr>
              </p:pic>
              <p:grpSp>
                <p:nvGrpSpPr>
                  <p:cNvPr id="4" name="Group 3"/>
                  <p:cNvGrpSpPr/>
                  <p:nvPr/>
                </p:nvGrpSpPr>
                <p:grpSpPr>
                  <a:xfrm>
                    <a:off x="3789687" y="2474862"/>
                    <a:ext cx="4037776" cy="2528636"/>
                    <a:chOff x="3268796" y="979790"/>
                    <a:chExt cx="4037776" cy="2528636"/>
                  </a:xfrm>
                </p:grpSpPr>
                <p:sp>
                  <p:nvSpPr>
                    <p:cNvPr id="475166" name="Line 30"/>
                    <p:cNvSpPr>
                      <a:spLocks noChangeShapeType="1"/>
                    </p:cNvSpPr>
                    <p:nvPr/>
                  </p:nvSpPr>
                  <p:spPr bwMode="auto">
                    <a:xfrm>
                      <a:off x="5111251" y="2292489"/>
                      <a:ext cx="921058" cy="0"/>
                    </a:xfrm>
                    <a:prstGeom prst="line">
                      <a:avLst/>
                    </a:prstGeom>
                    <a:noFill/>
                    <a:ln w="9525">
                      <a:solidFill>
                        <a:schemeClr val="tx1"/>
                      </a:solidFill>
                      <a:round/>
                      <a:headEnd/>
                      <a:tailEnd type="triangle" w="med" len="med"/>
                    </a:ln>
                    <a:effectLst/>
                  </p:spPr>
                  <p:txBody>
                    <a:bodyPr/>
                    <a:lstStyle/>
                    <a:p>
                      <a:endParaRPr lang="en-US"/>
                    </a:p>
                  </p:txBody>
                </p:sp>
                <p:pic>
                  <p:nvPicPr>
                    <p:cNvPr id="27" name="Picture 2"/>
                    <p:cNvPicPr>
                      <a:picLocks noChangeAspect="1" noChangeArrowheads="1"/>
                    </p:cNvPicPr>
                    <p:nvPr/>
                  </p:nvPicPr>
                  <p:blipFill>
                    <a:blip r:embed="rId4"/>
                    <a:srcRect/>
                    <a:stretch>
                      <a:fillRect/>
                    </a:stretch>
                  </p:blipFill>
                  <p:spPr bwMode="auto">
                    <a:xfrm>
                      <a:off x="3268796" y="979790"/>
                      <a:ext cx="4037776" cy="2528636"/>
                    </a:xfrm>
                    <a:prstGeom prst="rect">
                      <a:avLst/>
                    </a:prstGeom>
                    <a:noFill/>
                    <a:ln w="9525">
                      <a:noFill/>
                      <a:miter lim="800000"/>
                      <a:headEnd/>
                      <a:tailEnd/>
                    </a:ln>
                    <a:effectLst/>
                  </p:spPr>
                </p:pic>
              </p:grpSp>
              <p:pic>
                <p:nvPicPr>
                  <p:cNvPr id="475161" name="Picture 25" descr="bd07179_"/>
                  <p:cNvPicPr>
                    <a:picLocks noChangeAspect="1" noChangeArrowheads="1"/>
                  </p:cNvPicPr>
                  <p:nvPr/>
                </p:nvPicPr>
                <p:blipFill>
                  <a:blip r:embed="rId5"/>
                  <a:srcRect/>
                  <a:stretch>
                    <a:fillRect/>
                  </a:stretch>
                </p:blipFill>
                <p:spPr bwMode="auto">
                  <a:xfrm>
                    <a:off x="4858584" y="3410128"/>
                    <a:ext cx="1828801" cy="1312862"/>
                  </a:xfrm>
                  <a:prstGeom prst="rect">
                    <a:avLst/>
                  </a:prstGeom>
                  <a:noFill/>
                </p:spPr>
              </p:pic>
            </p:grpSp>
            <p:sp>
              <p:nvSpPr>
                <p:cNvPr id="7" name="TextBox 6">
                  <a:extLst>
                    <a:ext uri="{FF2B5EF4-FFF2-40B4-BE49-F238E27FC236}">
                      <a16:creationId xmlns:a16="http://schemas.microsoft.com/office/drawing/2014/main" id="{0CF2854A-956E-4215-8293-1548CD2E73A7}"/>
                    </a:ext>
                  </a:extLst>
                </p:cNvPr>
                <p:cNvSpPr txBox="1"/>
                <p:nvPr/>
              </p:nvSpPr>
              <p:spPr>
                <a:xfrm>
                  <a:off x="1899081" y="825299"/>
                  <a:ext cx="8381999" cy="523220"/>
                </a:xfrm>
                <a:prstGeom prst="rect">
                  <a:avLst/>
                </a:prstGeom>
                <a:noFill/>
              </p:spPr>
              <p:txBody>
                <a:bodyPr wrap="square" rtlCol="0">
                  <a:spAutoFit/>
                </a:bodyPr>
                <a:lstStyle/>
                <a:p>
                  <a:pPr algn="ctr"/>
                  <a:r>
                    <a:rPr lang="en-US" sz="2800" b="1" dirty="0"/>
                    <a:t>If Orphan Home (benevolent institution)?</a:t>
                  </a:r>
                </a:p>
              </p:txBody>
            </p:sp>
          </p:grpSp>
          <p:sp>
            <p:nvSpPr>
              <p:cNvPr id="48" name="TextBox 47">
                <a:extLst>
                  <a:ext uri="{FF2B5EF4-FFF2-40B4-BE49-F238E27FC236}">
                    <a16:creationId xmlns:a16="http://schemas.microsoft.com/office/drawing/2014/main" id="{990C3057-9237-465D-8FF1-0B510D3393DF}"/>
                  </a:ext>
                </a:extLst>
              </p:cNvPr>
              <p:cNvSpPr txBox="1"/>
              <p:nvPr/>
            </p:nvSpPr>
            <p:spPr>
              <a:xfrm>
                <a:off x="9046142" y="2112692"/>
                <a:ext cx="2667744" cy="523220"/>
              </a:xfrm>
              <a:prstGeom prst="rect">
                <a:avLst/>
              </a:prstGeom>
              <a:noFill/>
            </p:spPr>
            <p:txBody>
              <a:bodyPr wrap="square" rtlCol="0">
                <a:spAutoFit/>
              </a:bodyPr>
              <a:lstStyle/>
              <a:p>
                <a:pPr algn="ctr"/>
                <a:r>
                  <a:rPr lang="en-US" sz="2800" b="1" dirty="0">
                    <a:solidFill>
                      <a:srgbClr val="FFFF00"/>
                    </a:solidFill>
                  </a:rPr>
                  <a:t>Benevolence</a:t>
                </a:r>
              </a:p>
            </p:txBody>
          </p:sp>
        </p:grpSp>
      </p:grpSp>
      <p:grpSp>
        <p:nvGrpSpPr>
          <p:cNvPr id="12" name="Group 11">
            <a:extLst>
              <a:ext uri="{FF2B5EF4-FFF2-40B4-BE49-F238E27FC236}">
                <a16:creationId xmlns:a16="http://schemas.microsoft.com/office/drawing/2014/main" id="{99AC009E-CD51-43CD-8D2E-A530F8A4CA0D}"/>
              </a:ext>
            </a:extLst>
          </p:cNvPr>
          <p:cNvGrpSpPr/>
          <p:nvPr/>
        </p:nvGrpSpPr>
        <p:grpSpPr>
          <a:xfrm>
            <a:off x="1777084" y="3871649"/>
            <a:ext cx="9758853" cy="2755846"/>
            <a:chOff x="2566009" y="3406799"/>
            <a:chExt cx="9758853" cy="2755846"/>
          </a:xfrm>
        </p:grpSpPr>
        <p:grpSp>
          <p:nvGrpSpPr>
            <p:cNvPr id="10" name="Group 9">
              <a:extLst>
                <a:ext uri="{FF2B5EF4-FFF2-40B4-BE49-F238E27FC236}">
                  <a16:creationId xmlns:a16="http://schemas.microsoft.com/office/drawing/2014/main" id="{ADF234BC-21F8-47A1-8C0D-DF0A191CB2BA}"/>
                </a:ext>
              </a:extLst>
            </p:cNvPr>
            <p:cNvGrpSpPr/>
            <p:nvPr/>
          </p:nvGrpSpPr>
          <p:grpSpPr>
            <a:xfrm>
              <a:off x="2566009" y="3406799"/>
              <a:ext cx="9758853" cy="2755846"/>
              <a:chOff x="2899558" y="3437614"/>
              <a:chExt cx="9758853" cy="2755846"/>
            </a:xfrm>
          </p:grpSpPr>
          <p:pic>
            <p:nvPicPr>
              <p:cNvPr id="40" name="Picture 39" descr="A picture containing building, resort&#10;&#10;Description automatically generated">
                <a:extLst>
                  <a:ext uri="{FF2B5EF4-FFF2-40B4-BE49-F238E27FC236}">
                    <a16:creationId xmlns:a16="http://schemas.microsoft.com/office/drawing/2014/main" id="{CDFFF0D0-B467-43CA-BAE2-9515D6E1F0C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66633" y="4121472"/>
                <a:ext cx="3327554" cy="1663777"/>
              </a:xfrm>
              <a:prstGeom prst="rect">
                <a:avLst/>
              </a:prstGeom>
            </p:spPr>
          </p:pic>
          <p:grpSp>
            <p:nvGrpSpPr>
              <p:cNvPr id="6" name="Group 5">
                <a:extLst>
                  <a:ext uri="{FF2B5EF4-FFF2-40B4-BE49-F238E27FC236}">
                    <a16:creationId xmlns:a16="http://schemas.microsoft.com/office/drawing/2014/main" id="{7789E3E1-98C0-4358-AB2A-5F7470D8B5EB}"/>
                  </a:ext>
                </a:extLst>
              </p:cNvPr>
              <p:cNvGrpSpPr/>
              <p:nvPr/>
            </p:nvGrpSpPr>
            <p:grpSpPr>
              <a:xfrm>
                <a:off x="2899558" y="3437614"/>
                <a:ext cx="9758853" cy="2755846"/>
                <a:chOff x="1419405" y="3572547"/>
                <a:chExt cx="9942998" cy="2807848"/>
              </a:xfrm>
            </p:grpSpPr>
            <p:grpSp>
              <p:nvGrpSpPr>
                <p:cNvPr id="3" name="Group 2">
                  <a:extLst>
                    <a:ext uri="{FF2B5EF4-FFF2-40B4-BE49-F238E27FC236}">
                      <a16:creationId xmlns:a16="http://schemas.microsoft.com/office/drawing/2014/main" id="{F8FD65DB-FE10-4147-88BE-D36D756C4D3D}"/>
                    </a:ext>
                  </a:extLst>
                </p:cNvPr>
                <p:cNvGrpSpPr/>
                <p:nvPr/>
              </p:nvGrpSpPr>
              <p:grpSpPr>
                <a:xfrm>
                  <a:off x="1419405" y="4005187"/>
                  <a:ext cx="4536984" cy="2375208"/>
                  <a:chOff x="1506715" y="2200718"/>
                  <a:chExt cx="4943419" cy="3098643"/>
                </a:xfrm>
              </p:grpSpPr>
              <p:grpSp>
                <p:nvGrpSpPr>
                  <p:cNvPr id="19" name="Group 18">
                    <a:extLst>
                      <a:ext uri="{FF2B5EF4-FFF2-40B4-BE49-F238E27FC236}">
                        <a16:creationId xmlns:a16="http://schemas.microsoft.com/office/drawing/2014/main" id="{D8E2D1F0-CCF2-4653-8695-2ADC1105EFF0}"/>
                      </a:ext>
                    </a:extLst>
                  </p:cNvPr>
                  <p:cNvGrpSpPr/>
                  <p:nvPr/>
                </p:nvGrpSpPr>
                <p:grpSpPr>
                  <a:xfrm>
                    <a:off x="1506715" y="2200718"/>
                    <a:ext cx="1751009" cy="3098643"/>
                    <a:chOff x="1506715" y="2200718"/>
                    <a:chExt cx="1751009" cy="3098643"/>
                  </a:xfrm>
                </p:grpSpPr>
                <p:sp>
                  <p:nvSpPr>
                    <p:cNvPr id="20" name="Text Box 18">
                      <a:extLst>
                        <a:ext uri="{FF2B5EF4-FFF2-40B4-BE49-F238E27FC236}">
                          <a16:creationId xmlns:a16="http://schemas.microsoft.com/office/drawing/2014/main" id="{84CE5AD6-E1F8-4793-98BA-4180384C6CD0}"/>
                        </a:ext>
                      </a:extLst>
                    </p:cNvPr>
                    <p:cNvSpPr txBox="1">
                      <a:spLocks noChangeArrowheads="1"/>
                    </p:cNvSpPr>
                    <p:nvPr/>
                  </p:nvSpPr>
                  <p:spPr bwMode="auto">
                    <a:xfrm>
                      <a:off x="2419526" y="2768763"/>
                      <a:ext cx="304800" cy="613643"/>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21" name="Text Box 19">
                      <a:extLst>
                        <a:ext uri="{FF2B5EF4-FFF2-40B4-BE49-F238E27FC236}">
                          <a16:creationId xmlns:a16="http://schemas.microsoft.com/office/drawing/2014/main" id="{CE6A2A10-DF7F-4073-B242-0756A15CEFBA}"/>
                        </a:ext>
                      </a:extLst>
                    </p:cNvPr>
                    <p:cNvSpPr txBox="1">
                      <a:spLocks noChangeArrowheads="1"/>
                    </p:cNvSpPr>
                    <p:nvPr/>
                  </p:nvSpPr>
                  <p:spPr bwMode="auto">
                    <a:xfrm>
                      <a:off x="2419525" y="3631697"/>
                      <a:ext cx="304800" cy="613643"/>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22" name="Text Box 20">
                      <a:extLst>
                        <a:ext uri="{FF2B5EF4-FFF2-40B4-BE49-F238E27FC236}">
                          <a16:creationId xmlns:a16="http://schemas.microsoft.com/office/drawing/2014/main" id="{E1933B70-2BC5-4D46-A75D-7F85635DB819}"/>
                        </a:ext>
                      </a:extLst>
                    </p:cNvPr>
                    <p:cNvSpPr txBox="1">
                      <a:spLocks noChangeArrowheads="1"/>
                    </p:cNvSpPr>
                    <p:nvPr/>
                  </p:nvSpPr>
                  <p:spPr bwMode="auto">
                    <a:xfrm>
                      <a:off x="2407076" y="4506316"/>
                      <a:ext cx="304800" cy="613643"/>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24" name="Line 26">
                      <a:extLst>
                        <a:ext uri="{FF2B5EF4-FFF2-40B4-BE49-F238E27FC236}">
                          <a16:creationId xmlns:a16="http://schemas.microsoft.com/office/drawing/2014/main" id="{B2462CB3-8083-4141-BC37-8C3752EA9361}"/>
                        </a:ext>
                      </a:extLst>
                    </p:cNvPr>
                    <p:cNvSpPr>
                      <a:spLocks noChangeShapeType="1"/>
                    </p:cNvSpPr>
                    <p:nvPr/>
                  </p:nvSpPr>
                  <p:spPr bwMode="auto">
                    <a:xfrm>
                      <a:off x="2289260" y="3017180"/>
                      <a:ext cx="968464" cy="231871"/>
                    </a:xfrm>
                    <a:prstGeom prst="line">
                      <a:avLst/>
                    </a:prstGeom>
                    <a:noFill/>
                    <a:ln w="9525">
                      <a:solidFill>
                        <a:schemeClr val="tx1"/>
                      </a:solidFill>
                      <a:round/>
                      <a:headEnd/>
                      <a:tailEnd type="triangle" w="med" len="med"/>
                    </a:ln>
                    <a:effectLst/>
                  </p:spPr>
                  <p:txBody>
                    <a:bodyPr/>
                    <a:lstStyle/>
                    <a:p>
                      <a:endParaRPr lang="en-US"/>
                    </a:p>
                  </p:txBody>
                </p:sp>
                <p:sp>
                  <p:nvSpPr>
                    <p:cNvPr id="25" name="Line 27">
                      <a:extLst>
                        <a:ext uri="{FF2B5EF4-FFF2-40B4-BE49-F238E27FC236}">
                          <a16:creationId xmlns:a16="http://schemas.microsoft.com/office/drawing/2014/main" id="{0603907D-5544-4DBF-8F62-0C239A6A6F9D}"/>
                        </a:ext>
                      </a:extLst>
                    </p:cNvPr>
                    <p:cNvSpPr>
                      <a:spLocks noChangeShapeType="1"/>
                    </p:cNvSpPr>
                    <p:nvPr/>
                  </p:nvSpPr>
                  <p:spPr bwMode="auto">
                    <a:xfrm>
                      <a:off x="2175591" y="3924303"/>
                      <a:ext cx="1082132" cy="1"/>
                    </a:xfrm>
                    <a:prstGeom prst="line">
                      <a:avLst/>
                    </a:prstGeom>
                    <a:noFill/>
                    <a:ln w="9525">
                      <a:solidFill>
                        <a:schemeClr val="tx1"/>
                      </a:solidFill>
                      <a:round/>
                      <a:headEnd/>
                      <a:tailEnd type="triangle" w="med" len="med"/>
                    </a:ln>
                    <a:effectLst/>
                  </p:spPr>
                  <p:txBody>
                    <a:bodyPr/>
                    <a:lstStyle/>
                    <a:p>
                      <a:endParaRPr lang="en-US"/>
                    </a:p>
                  </p:txBody>
                </p:sp>
                <p:sp>
                  <p:nvSpPr>
                    <p:cNvPr id="26" name="Line 28">
                      <a:extLst>
                        <a:ext uri="{FF2B5EF4-FFF2-40B4-BE49-F238E27FC236}">
                          <a16:creationId xmlns:a16="http://schemas.microsoft.com/office/drawing/2014/main" id="{8A696E70-3B6C-4728-9A3E-656BDF6167CA}"/>
                        </a:ext>
                      </a:extLst>
                    </p:cNvPr>
                    <p:cNvSpPr>
                      <a:spLocks noChangeShapeType="1"/>
                    </p:cNvSpPr>
                    <p:nvPr/>
                  </p:nvSpPr>
                  <p:spPr bwMode="auto">
                    <a:xfrm flipV="1">
                      <a:off x="2289259" y="4549562"/>
                      <a:ext cx="968465" cy="414307"/>
                    </a:xfrm>
                    <a:prstGeom prst="line">
                      <a:avLst/>
                    </a:prstGeom>
                    <a:noFill/>
                    <a:ln w="9525">
                      <a:solidFill>
                        <a:schemeClr val="tx1"/>
                      </a:solidFill>
                      <a:round/>
                      <a:headEnd/>
                      <a:tailEnd type="triangle" w="med" len="med"/>
                    </a:ln>
                    <a:effectLst/>
                  </p:spPr>
                  <p:txBody>
                    <a:bodyPr/>
                    <a:lstStyle/>
                    <a:p>
                      <a:endParaRPr lang="en-US"/>
                    </a:p>
                  </p:txBody>
                </p:sp>
                <p:pic>
                  <p:nvPicPr>
                    <p:cNvPr id="29" name="Picture 33" descr="bl00518_">
                      <a:extLst>
                        <a:ext uri="{FF2B5EF4-FFF2-40B4-BE49-F238E27FC236}">
                          <a16:creationId xmlns:a16="http://schemas.microsoft.com/office/drawing/2014/main" id="{C3F40B40-D27E-4DFC-9449-06A07838F384}"/>
                        </a:ext>
                      </a:extLst>
                    </p:cNvPr>
                    <p:cNvPicPr>
                      <a:picLocks noChangeAspect="1" noChangeArrowheads="1"/>
                    </p:cNvPicPr>
                    <p:nvPr/>
                  </p:nvPicPr>
                  <p:blipFill>
                    <a:blip r:embed="rId3"/>
                    <a:srcRect/>
                    <a:stretch>
                      <a:fillRect/>
                    </a:stretch>
                  </p:blipFill>
                  <p:spPr bwMode="auto">
                    <a:xfrm>
                      <a:off x="1515081" y="2200718"/>
                      <a:ext cx="623888" cy="990600"/>
                    </a:xfrm>
                    <a:prstGeom prst="rect">
                      <a:avLst/>
                    </a:prstGeom>
                    <a:noFill/>
                  </p:spPr>
                </p:pic>
                <p:pic>
                  <p:nvPicPr>
                    <p:cNvPr id="30" name="Picture 34" descr="bl00518_">
                      <a:extLst>
                        <a:ext uri="{FF2B5EF4-FFF2-40B4-BE49-F238E27FC236}">
                          <a16:creationId xmlns:a16="http://schemas.microsoft.com/office/drawing/2014/main" id="{CBCF446E-7E03-4EB4-AC50-AAA9EAB8723C}"/>
                        </a:ext>
                      </a:extLst>
                    </p:cNvPr>
                    <p:cNvPicPr>
                      <a:picLocks noChangeAspect="1" noChangeArrowheads="1"/>
                    </p:cNvPicPr>
                    <p:nvPr/>
                  </p:nvPicPr>
                  <p:blipFill>
                    <a:blip r:embed="rId3"/>
                    <a:srcRect/>
                    <a:stretch>
                      <a:fillRect/>
                    </a:stretch>
                  </p:blipFill>
                  <p:spPr bwMode="auto">
                    <a:xfrm>
                      <a:off x="1506715" y="3254740"/>
                      <a:ext cx="623888" cy="990600"/>
                    </a:xfrm>
                    <a:prstGeom prst="rect">
                      <a:avLst/>
                    </a:prstGeom>
                    <a:noFill/>
                  </p:spPr>
                </p:pic>
                <p:pic>
                  <p:nvPicPr>
                    <p:cNvPr id="31" name="Picture 35" descr="bl00518_">
                      <a:extLst>
                        <a:ext uri="{FF2B5EF4-FFF2-40B4-BE49-F238E27FC236}">
                          <a16:creationId xmlns:a16="http://schemas.microsoft.com/office/drawing/2014/main" id="{87C6F9DB-C4B4-493C-AA0D-80FF28178E61}"/>
                        </a:ext>
                      </a:extLst>
                    </p:cNvPr>
                    <p:cNvPicPr>
                      <a:picLocks noChangeAspect="1" noChangeArrowheads="1"/>
                    </p:cNvPicPr>
                    <p:nvPr/>
                  </p:nvPicPr>
                  <p:blipFill>
                    <a:blip r:embed="rId3"/>
                    <a:srcRect/>
                    <a:stretch>
                      <a:fillRect/>
                    </a:stretch>
                  </p:blipFill>
                  <p:spPr bwMode="auto">
                    <a:xfrm>
                      <a:off x="1506715" y="4308762"/>
                      <a:ext cx="623888" cy="990599"/>
                    </a:xfrm>
                    <a:prstGeom prst="rect">
                      <a:avLst/>
                    </a:prstGeom>
                    <a:noFill/>
                  </p:spPr>
                </p:pic>
              </p:grpSp>
              <p:pic>
                <p:nvPicPr>
                  <p:cNvPr id="33" name="Picture 25" descr="bd07179_">
                    <a:extLst>
                      <a:ext uri="{FF2B5EF4-FFF2-40B4-BE49-F238E27FC236}">
                        <a16:creationId xmlns:a16="http://schemas.microsoft.com/office/drawing/2014/main" id="{6200A8AF-6135-4E9D-86A9-6420CE6054DC}"/>
                      </a:ext>
                    </a:extLst>
                  </p:cNvPr>
                  <p:cNvPicPr>
                    <a:picLocks noChangeAspect="1" noChangeArrowheads="1"/>
                  </p:cNvPicPr>
                  <p:nvPr/>
                </p:nvPicPr>
                <p:blipFill>
                  <a:blip r:embed="rId5"/>
                  <a:srcRect/>
                  <a:stretch>
                    <a:fillRect/>
                  </a:stretch>
                </p:blipFill>
                <p:spPr bwMode="auto">
                  <a:xfrm>
                    <a:off x="4621334" y="3441339"/>
                    <a:ext cx="1828800" cy="1312863"/>
                  </a:xfrm>
                  <a:prstGeom prst="rect">
                    <a:avLst/>
                  </a:prstGeom>
                  <a:noFill/>
                </p:spPr>
              </p:pic>
            </p:grpSp>
            <p:sp>
              <p:nvSpPr>
                <p:cNvPr id="5" name="TextBox 4">
                  <a:extLst>
                    <a:ext uri="{FF2B5EF4-FFF2-40B4-BE49-F238E27FC236}">
                      <a16:creationId xmlns:a16="http://schemas.microsoft.com/office/drawing/2014/main" id="{07C4C7BC-63D2-4DB9-B659-4BE50986DC46}"/>
                    </a:ext>
                  </a:extLst>
                </p:cNvPr>
                <p:cNvSpPr txBox="1"/>
                <p:nvPr/>
              </p:nvSpPr>
              <p:spPr>
                <a:xfrm>
                  <a:off x="2282515" y="3572547"/>
                  <a:ext cx="9079888" cy="533093"/>
                </a:xfrm>
                <a:prstGeom prst="rect">
                  <a:avLst/>
                </a:prstGeom>
                <a:noFill/>
              </p:spPr>
              <p:txBody>
                <a:bodyPr wrap="square" rtlCol="0">
                  <a:spAutoFit/>
                </a:bodyPr>
                <a:lstStyle/>
                <a:p>
                  <a:pPr algn="ctr"/>
                  <a:r>
                    <a:rPr lang="en-US" sz="2800" b="1" dirty="0"/>
                    <a:t>Why not the Bible College (edification institution)?</a:t>
                  </a:r>
                  <a:endParaRPr lang="en-US" sz="1600" b="1" dirty="0"/>
                </a:p>
              </p:txBody>
            </p:sp>
          </p:grpSp>
        </p:grpSp>
        <p:sp>
          <p:nvSpPr>
            <p:cNvPr id="43" name="Line 31">
              <a:extLst>
                <a:ext uri="{FF2B5EF4-FFF2-40B4-BE49-F238E27FC236}">
                  <a16:creationId xmlns:a16="http://schemas.microsoft.com/office/drawing/2014/main" id="{883D0A3C-7824-4DD9-8A64-327B8D823337}"/>
                </a:ext>
              </a:extLst>
            </p:cNvPr>
            <p:cNvSpPr>
              <a:spLocks noChangeShapeType="1"/>
            </p:cNvSpPr>
            <p:nvPr/>
          </p:nvSpPr>
          <p:spPr bwMode="auto">
            <a:xfrm>
              <a:off x="8063638" y="5027815"/>
              <a:ext cx="876300" cy="0"/>
            </a:xfrm>
            <a:prstGeom prst="line">
              <a:avLst/>
            </a:prstGeom>
            <a:noFill/>
            <a:ln w="57150">
              <a:solidFill>
                <a:schemeClr val="tx1"/>
              </a:solidFill>
              <a:round/>
              <a:headEnd/>
              <a:tailEnd type="triangle" w="med" len="med"/>
            </a:ln>
            <a:effectLst/>
          </p:spPr>
          <p:txBody>
            <a:bodyPr/>
            <a:lstStyle/>
            <a:p>
              <a:endParaRPr lang="en-US"/>
            </a:p>
          </p:txBody>
        </p:sp>
        <p:sp>
          <p:nvSpPr>
            <p:cNvPr id="49" name="TextBox 48">
              <a:extLst>
                <a:ext uri="{FF2B5EF4-FFF2-40B4-BE49-F238E27FC236}">
                  <a16:creationId xmlns:a16="http://schemas.microsoft.com/office/drawing/2014/main" id="{DFA99EC9-F4FB-4CFE-98E3-50AB475AF37D}"/>
                </a:ext>
              </a:extLst>
            </p:cNvPr>
            <p:cNvSpPr txBox="1"/>
            <p:nvPr/>
          </p:nvSpPr>
          <p:spPr>
            <a:xfrm>
              <a:off x="9046142" y="4735427"/>
              <a:ext cx="2155258" cy="523220"/>
            </a:xfrm>
            <a:prstGeom prst="rect">
              <a:avLst/>
            </a:prstGeom>
            <a:noFill/>
          </p:spPr>
          <p:txBody>
            <a:bodyPr wrap="square" rtlCol="0">
              <a:spAutoFit/>
            </a:bodyPr>
            <a:lstStyle/>
            <a:p>
              <a:pPr algn="ctr"/>
              <a:r>
                <a:rPr lang="en-US" sz="2800" b="1">
                  <a:solidFill>
                    <a:srgbClr val="FFFF00"/>
                  </a:solidFill>
                </a:rPr>
                <a:t>Edification</a:t>
              </a:r>
            </a:p>
          </p:txBody>
        </p:sp>
      </p:grpSp>
    </p:spTree>
    <p:extLst>
      <p:ext uri="{BB962C8B-B14F-4D97-AF65-F5344CB8AC3E}">
        <p14:creationId xmlns:p14="http://schemas.microsoft.com/office/powerpoint/2010/main" val="1056508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5138"/>
                                        </p:tgtEl>
                                        <p:attrNameLst>
                                          <p:attrName>style.visibility</p:attrName>
                                        </p:attrNameLst>
                                      </p:cBhvr>
                                      <p:to>
                                        <p:strVal val="visible"/>
                                      </p:to>
                                    </p:set>
                                    <p:animEffect transition="in" filter="fade">
                                      <p:cBhvr>
                                        <p:cTn id="7" dur="500"/>
                                        <p:tgtEl>
                                          <p:spTgt spid="475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1981200" y="157163"/>
            <a:ext cx="8229600" cy="839545"/>
          </a:xfrm>
        </p:spPr>
        <p:txBody>
          <a:bodyPr>
            <a:normAutofit/>
          </a:bodyPr>
          <a:lstStyle/>
          <a:p>
            <a:pPr algn="ctr"/>
            <a:r>
              <a:rPr lang="en-US" sz="3600" b="1"/>
              <a:t>Benevolent Institutions</a:t>
            </a:r>
          </a:p>
        </p:txBody>
      </p:sp>
      <p:sp>
        <p:nvSpPr>
          <p:cNvPr id="32" name="Slide Number Placeholder 4"/>
          <p:cNvSpPr>
            <a:spLocks noGrp="1"/>
          </p:cNvSpPr>
          <p:nvPr>
            <p:ph type="sldNum" sz="quarter" idx="12"/>
          </p:nvPr>
        </p:nvSpPr>
        <p:spPr>
          <a:xfrm>
            <a:off x="9677400" y="6243638"/>
            <a:ext cx="533400" cy="457200"/>
          </a:xfrm>
        </p:spPr>
        <p:txBody>
          <a:bodyPr/>
          <a:lstStyle/>
          <a:p>
            <a:fld id="{4899B1B4-90CD-4716-A0C6-78CA417CDE90}" type="slidenum">
              <a:rPr lang="en-US"/>
              <a:pPr/>
              <a:t>14</a:t>
            </a:fld>
            <a:endParaRPr lang="en-US"/>
          </a:p>
        </p:txBody>
      </p:sp>
      <p:sp>
        <p:nvSpPr>
          <p:cNvPr id="678915" name="Line 3"/>
          <p:cNvSpPr>
            <a:spLocks noChangeShapeType="1"/>
          </p:cNvSpPr>
          <p:nvPr/>
        </p:nvSpPr>
        <p:spPr bwMode="auto">
          <a:xfrm>
            <a:off x="6172200" y="1752600"/>
            <a:ext cx="0" cy="4191000"/>
          </a:xfrm>
          <a:prstGeom prst="line">
            <a:avLst/>
          </a:prstGeom>
          <a:noFill/>
          <a:ln w="9525">
            <a:solidFill>
              <a:schemeClr val="tx1"/>
            </a:solidFill>
            <a:round/>
            <a:headEnd/>
            <a:tailEnd/>
          </a:ln>
          <a:effectLst/>
        </p:spPr>
        <p:txBody>
          <a:bodyPr/>
          <a:lstStyle/>
          <a:p>
            <a:endParaRPr lang="en-US"/>
          </a:p>
        </p:txBody>
      </p:sp>
      <p:sp>
        <p:nvSpPr>
          <p:cNvPr id="678921" name="Line 9"/>
          <p:cNvSpPr>
            <a:spLocks noChangeShapeType="1"/>
          </p:cNvSpPr>
          <p:nvPr/>
        </p:nvSpPr>
        <p:spPr bwMode="auto">
          <a:xfrm>
            <a:off x="2286001" y="4257368"/>
            <a:ext cx="833236" cy="9832"/>
          </a:xfrm>
          <a:prstGeom prst="line">
            <a:avLst/>
          </a:prstGeom>
          <a:noFill/>
          <a:ln w="57150">
            <a:solidFill>
              <a:schemeClr val="tx1"/>
            </a:solidFill>
            <a:round/>
            <a:headEnd/>
            <a:tailEnd type="triangle" w="med" len="med"/>
          </a:ln>
          <a:effectLst/>
        </p:spPr>
        <p:txBody>
          <a:bodyPr/>
          <a:lstStyle/>
          <a:p>
            <a:endParaRPr lang="en-US"/>
          </a:p>
        </p:txBody>
      </p:sp>
      <p:pic>
        <p:nvPicPr>
          <p:cNvPr id="678942" name="Picture 30" descr="bl00518_"/>
          <p:cNvPicPr>
            <a:picLocks noChangeAspect="1" noChangeArrowheads="1"/>
          </p:cNvPicPr>
          <p:nvPr/>
        </p:nvPicPr>
        <p:blipFill>
          <a:blip r:embed="rId3"/>
          <a:srcRect/>
          <a:stretch>
            <a:fillRect/>
          </a:stretch>
        </p:blipFill>
        <p:spPr bwMode="auto">
          <a:xfrm>
            <a:off x="926052" y="2899360"/>
            <a:ext cx="1205154" cy="1913525"/>
          </a:xfrm>
          <a:prstGeom prst="rect">
            <a:avLst/>
          </a:prstGeom>
          <a:noFill/>
        </p:spPr>
      </p:pic>
      <p:sp>
        <p:nvSpPr>
          <p:cNvPr id="31" name="Down Arrow Callout 30"/>
          <p:cNvSpPr/>
          <p:nvPr/>
        </p:nvSpPr>
        <p:spPr bwMode="auto">
          <a:xfrm>
            <a:off x="1461187" y="1051249"/>
            <a:ext cx="2190922" cy="1272450"/>
          </a:xfrm>
          <a:prstGeom prst="downArrowCallo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a:latin typeface="Arial" pitchFamily="34" charset="0"/>
              </a:rPr>
              <a:t>N.T. – Local Church</a:t>
            </a:r>
          </a:p>
        </p:txBody>
      </p:sp>
      <p:grpSp>
        <p:nvGrpSpPr>
          <p:cNvPr id="3" name="Group 2">
            <a:extLst>
              <a:ext uri="{FF2B5EF4-FFF2-40B4-BE49-F238E27FC236}">
                <a16:creationId xmlns:a16="http://schemas.microsoft.com/office/drawing/2014/main" id="{CD5C3E71-9606-437B-B24A-1D255B2DDEC7}"/>
              </a:ext>
            </a:extLst>
          </p:cNvPr>
          <p:cNvGrpSpPr/>
          <p:nvPr/>
        </p:nvGrpSpPr>
        <p:grpSpPr>
          <a:xfrm>
            <a:off x="6758450" y="973431"/>
            <a:ext cx="4311780" cy="4429002"/>
            <a:chOff x="6758450" y="973431"/>
            <a:chExt cx="4311780" cy="4429002"/>
          </a:xfrm>
        </p:grpSpPr>
        <p:sp>
          <p:nvSpPr>
            <p:cNvPr id="29" name="TextBox 28">
              <a:extLst>
                <a:ext uri="{FF2B5EF4-FFF2-40B4-BE49-F238E27FC236}">
                  <a16:creationId xmlns:a16="http://schemas.microsoft.com/office/drawing/2014/main" id="{16C4BC19-24C8-4BA1-82E1-0AAE34B13740}"/>
                </a:ext>
              </a:extLst>
            </p:cNvPr>
            <p:cNvSpPr txBox="1"/>
            <p:nvPr/>
          </p:nvSpPr>
          <p:spPr>
            <a:xfrm>
              <a:off x="8554948" y="4940768"/>
              <a:ext cx="2515282" cy="461665"/>
            </a:xfrm>
            <a:prstGeom prst="rect">
              <a:avLst/>
            </a:prstGeom>
            <a:noFill/>
          </p:spPr>
          <p:txBody>
            <a:bodyPr wrap="square" rtlCol="0">
              <a:spAutoFit/>
            </a:bodyPr>
            <a:lstStyle/>
            <a:p>
              <a:pPr algn="ctr"/>
              <a:r>
                <a:rPr lang="en-US" sz="2400" b="1">
                  <a:solidFill>
                    <a:srgbClr val="FFFF00"/>
                  </a:solidFill>
                  <a:effectLst>
                    <a:outerShdw blurRad="38100" dist="38100" dir="2700000" algn="tl">
                      <a:srgbClr val="000000">
                        <a:alpha val="43137"/>
                      </a:srgbClr>
                    </a:outerShdw>
                  </a:effectLst>
                </a:rPr>
                <a:t>Benevolence</a:t>
              </a:r>
            </a:p>
          </p:txBody>
        </p:sp>
        <p:pic>
          <p:nvPicPr>
            <p:cNvPr id="24" name="Picture 2">
              <a:extLst>
                <a:ext uri="{FF2B5EF4-FFF2-40B4-BE49-F238E27FC236}">
                  <a16:creationId xmlns:a16="http://schemas.microsoft.com/office/drawing/2014/main" id="{963E5976-8DE3-4191-A1BE-6B988EAF6776}"/>
                </a:ext>
              </a:extLst>
            </p:cNvPr>
            <p:cNvPicPr>
              <a:picLocks noChangeAspect="1" noChangeArrowheads="1"/>
            </p:cNvPicPr>
            <p:nvPr/>
          </p:nvPicPr>
          <p:blipFill>
            <a:blip r:embed="rId4"/>
            <a:srcRect/>
            <a:stretch>
              <a:fillRect/>
            </a:stretch>
          </p:blipFill>
          <p:spPr bwMode="auto">
            <a:xfrm>
              <a:off x="8769189" y="2776470"/>
              <a:ext cx="2153836" cy="1348828"/>
            </a:xfrm>
            <a:prstGeom prst="rect">
              <a:avLst/>
            </a:prstGeom>
            <a:noFill/>
            <a:ln w="9525">
              <a:noFill/>
              <a:miter lim="800000"/>
              <a:headEnd/>
              <a:tailEnd/>
            </a:ln>
            <a:effectLst/>
          </p:spPr>
        </p:pic>
        <p:sp>
          <p:nvSpPr>
            <p:cNvPr id="678929" name="Line 17"/>
            <p:cNvSpPr>
              <a:spLocks noChangeShapeType="1"/>
            </p:cNvSpPr>
            <p:nvPr/>
          </p:nvSpPr>
          <p:spPr bwMode="auto">
            <a:xfrm>
              <a:off x="7489496" y="2826428"/>
              <a:ext cx="1218774" cy="383170"/>
            </a:xfrm>
            <a:prstGeom prst="line">
              <a:avLst/>
            </a:prstGeom>
            <a:noFill/>
            <a:ln w="9525">
              <a:solidFill>
                <a:schemeClr val="tx1"/>
              </a:solidFill>
              <a:round/>
              <a:headEnd/>
              <a:tailEnd type="triangle" w="med" len="med"/>
            </a:ln>
            <a:effectLst/>
          </p:spPr>
          <p:txBody>
            <a:bodyPr/>
            <a:lstStyle/>
            <a:p>
              <a:endParaRPr lang="en-US"/>
            </a:p>
          </p:txBody>
        </p:sp>
        <p:sp>
          <p:nvSpPr>
            <p:cNvPr id="678930" name="Line 18"/>
            <p:cNvSpPr>
              <a:spLocks noChangeShapeType="1"/>
            </p:cNvSpPr>
            <p:nvPr/>
          </p:nvSpPr>
          <p:spPr bwMode="auto">
            <a:xfrm>
              <a:off x="7382338" y="3622941"/>
              <a:ext cx="1325931" cy="9208"/>
            </a:xfrm>
            <a:prstGeom prst="line">
              <a:avLst/>
            </a:prstGeom>
            <a:noFill/>
            <a:ln w="9525">
              <a:solidFill>
                <a:schemeClr val="tx1"/>
              </a:solidFill>
              <a:round/>
              <a:headEnd/>
              <a:tailEnd type="triangle" w="med" len="med"/>
            </a:ln>
            <a:effectLst/>
          </p:spPr>
          <p:txBody>
            <a:bodyPr/>
            <a:lstStyle/>
            <a:p>
              <a:endParaRPr lang="en-US"/>
            </a:p>
          </p:txBody>
        </p:sp>
        <p:sp>
          <p:nvSpPr>
            <p:cNvPr id="678931" name="Line 19"/>
            <p:cNvSpPr>
              <a:spLocks noChangeShapeType="1"/>
            </p:cNvSpPr>
            <p:nvPr/>
          </p:nvSpPr>
          <p:spPr bwMode="auto">
            <a:xfrm flipV="1">
              <a:off x="7412889" y="4001571"/>
              <a:ext cx="1295380" cy="661305"/>
            </a:xfrm>
            <a:prstGeom prst="line">
              <a:avLst/>
            </a:prstGeom>
            <a:noFill/>
            <a:ln w="9525">
              <a:solidFill>
                <a:schemeClr val="tx1"/>
              </a:solidFill>
              <a:round/>
              <a:headEnd/>
              <a:tailEnd type="triangle" w="med" len="med"/>
            </a:ln>
            <a:effectLst/>
          </p:spPr>
          <p:txBody>
            <a:bodyPr/>
            <a:lstStyle/>
            <a:p>
              <a:endParaRPr lang="en-US"/>
            </a:p>
          </p:txBody>
        </p:sp>
        <p:sp>
          <p:nvSpPr>
            <p:cNvPr id="678932" name="Line 20"/>
            <p:cNvSpPr>
              <a:spLocks noChangeShapeType="1"/>
            </p:cNvSpPr>
            <p:nvPr/>
          </p:nvSpPr>
          <p:spPr bwMode="auto">
            <a:xfrm flipH="1">
              <a:off x="9841191" y="4159202"/>
              <a:ext cx="0" cy="616859"/>
            </a:xfrm>
            <a:prstGeom prst="line">
              <a:avLst/>
            </a:prstGeom>
            <a:noFill/>
            <a:ln w="76200">
              <a:solidFill>
                <a:schemeClr val="tx1"/>
              </a:solidFill>
              <a:round/>
              <a:headEnd/>
              <a:tailEnd type="triangle" w="med" len="med"/>
            </a:ln>
            <a:effectLst/>
          </p:spPr>
          <p:txBody>
            <a:bodyPr/>
            <a:lstStyle/>
            <a:p>
              <a:endParaRPr lang="en-US"/>
            </a:p>
          </p:txBody>
        </p:sp>
        <p:sp>
          <p:nvSpPr>
            <p:cNvPr id="678936" name="Text Box 24"/>
            <p:cNvSpPr txBox="1">
              <a:spLocks noChangeArrowheads="1"/>
            </p:cNvSpPr>
            <p:nvPr/>
          </p:nvSpPr>
          <p:spPr bwMode="auto">
            <a:xfrm>
              <a:off x="7880016" y="2758408"/>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678937" name="Text Box 25"/>
            <p:cNvSpPr txBox="1">
              <a:spLocks noChangeArrowheads="1"/>
            </p:cNvSpPr>
            <p:nvPr/>
          </p:nvSpPr>
          <p:spPr bwMode="auto">
            <a:xfrm>
              <a:off x="7814254" y="3388694"/>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sp>
          <p:nvSpPr>
            <p:cNvPr id="678938" name="Text Box 26"/>
            <p:cNvSpPr txBox="1">
              <a:spLocks noChangeArrowheads="1"/>
            </p:cNvSpPr>
            <p:nvPr/>
          </p:nvSpPr>
          <p:spPr bwMode="auto">
            <a:xfrm>
              <a:off x="7827683" y="4080141"/>
              <a:ext cx="304800" cy="457200"/>
            </a:xfrm>
            <a:prstGeom prst="rect">
              <a:avLst/>
            </a:prstGeom>
            <a:noFill/>
            <a:ln w="9525">
              <a:noFill/>
              <a:miter lim="800000"/>
              <a:headEnd/>
              <a:tailEnd/>
            </a:ln>
            <a:effectLst/>
          </p:spPr>
          <p:txBody>
            <a:bodyPr>
              <a:spAutoFit/>
            </a:bodyPr>
            <a:lstStyle/>
            <a:p>
              <a:pPr>
                <a:spcBef>
                  <a:spcPct val="50000"/>
                </a:spcBef>
              </a:pPr>
              <a:r>
                <a:rPr lang="en-US" sz="2400" b="1"/>
                <a:t>$</a:t>
              </a:r>
            </a:p>
          </p:txBody>
        </p:sp>
        <p:pic>
          <p:nvPicPr>
            <p:cNvPr id="678941" name="Picture 29" descr="bd07179_"/>
            <p:cNvPicPr>
              <a:picLocks noChangeAspect="1" noChangeArrowheads="1"/>
            </p:cNvPicPr>
            <p:nvPr/>
          </p:nvPicPr>
          <p:blipFill>
            <a:blip r:embed="rId5"/>
            <a:srcRect/>
            <a:stretch>
              <a:fillRect/>
            </a:stretch>
          </p:blipFill>
          <p:spPr bwMode="auto">
            <a:xfrm>
              <a:off x="9335122" y="3274992"/>
              <a:ext cx="954935" cy="684604"/>
            </a:xfrm>
            <a:prstGeom prst="rect">
              <a:avLst/>
            </a:prstGeom>
            <a:noFill/>
          </p:spPr>
        </p:pic>
        <p:pic>
          <p:nvPicPr>
            <p:cNvPr id="678945" name="Picture 33" descr="bl00518_"/>
            <p:cNvPicPr>
              <a:picLocks noChangeAspect="1" noChangeArrowheads="1"/>
            </p:cNvPicPr>
            <p:nvPr/>
          </p:nvPicPr>
          <p:blipFill>
            <a:blip r:embed="rId3"/>
            <a:srcRect/>
            <a:stretch>
              <a:fillRect/>
            </a:stretch>
          </p:blipFill>
          <p:spPr bwMode="auto">
            <a:xfrm>
              <a:off x="6758450" y="1959340"/>
              <a:ext cx="623888" cy="990600"/>
            </a:xfrm>
            <a:prstGeom prst="rect">
              <a:avLst/>
            </a:prstGeom>
            <a:noFill/>
          </p:spPr>
        </p:pic>
        <p:pic>
          <p:nvPicPr>
            <p:cNvPr id="678946" name="Picture 34" descr="bl00518_"/>
            <p:cNvPicPr>
              <a:picLocks noChangeAspect="1" noChangeArrowheads="1"/>
            </p:cNvPicPr>
            <p:nvPr/>
          </p:nvPicPr>
          <p:blipFill>
            <a:blip r:embed="rId3"/>
            <a:srcRect/>
            <a:stretch>
              <a:fillRect/>
            </a:stretch>
          </p:blipFill>
          <p:spPr bwMode="auto">
            <a:xfrm>
              <a:off x="6770350" y="3048000"/>
              <a:ext cx="623888" cy="990600"/>
            </a:xfrm>
            <a:prstGeom prst="rect">
              <a:avLst/>
            </a:prstGeom>
            <a:noFill/>
          </p:spPr>
        </p:pic>
        <p:pic>
          <p:nvPicPr>
            <p:cNvPr id="678947" name="Picture 35" descr="bl00518_"/>
            <p:cNvPicPr>
              <a:picLocks noChangeAspect="1" noChangeArrowheads="1"/>
            </p:cNvPicPr>
            <p:nvPr/>
          </p:nvPicPr>
          <p:blipFill>
            <a:blip r:embed="rId3"/>
            <a:srcRect/>
            <a:stretch>
              <a:fillRect/>
            </a:stretch>
          </p:blipFill>
          <p:spPr bwMode="auto">
            <a:xfrm>
              <a:off x="6780988" y="4159202"/>
              <a:ext cx="623888" cy="990600"/>
            </a:xfrm>
            <a:prstGeom prst="rect">
              <a:avLst/>
            </a:prstGeom>
            <a:noFill/>
          </p:spPr>
        </p:pic>
        <p:sp>
          <p:nvSpPr>
            <p:cNvPr id="33" name="Down Arrow Callout 32"/>
            <p:cNvSpPr/>
            <p:nvPr/>
          </p:nvSpPr>
          <p:spPr bwMode="auto">
            <a:xfrm>
              <a:off x="8692292" y="973431"/>
              <a:ext cx="2307631" cy="1737355"/>
            </a:xfrm>
            <a:prstGeom prst="downArrowCallo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b="1">
                  <a:latin typeface="Arial" pitchFamily="34" charset="0"/>
                </a:rPr>
                <a:t>Benevolent Institutions</a:t>
              </a:r>
            </a:p>
          </p:txBody>
        </p:sp>
      </p:grpSp>
      <p:sp>
        <p:nvSpPr>
          <p:cNvPr id="2" name="TextBox 1"/>
          <p:cNvSpPr txBox="1"/>
          <p:nvPr/>
        </p:nvSpPr>
        <p:spPr>
          <a:xfrm>
            <a:off x="1791028" y="5967275"/>
            <a:ext cx="8609944" cy="830997"/>
          </a:xfrm>
          <a:prstGeom prst="rect">
            <a:avLst/>
          </a:prstGeom>
          <a:noFill/>
        </p:spPr>
        <p:txBody>
          <a:bodyPr wrap="square" rtlCol="0">
            <a:spAutoFit/>
          </a:bodyPr>
          <a:lstStyle/>
          <a:p>
            <a:pPr algn="ctr"/>
            <a:r>
              <a:rPr lang="en-US" sz="2400" b="1">
                <a:solidFill>
                  <a:srgbClr val="FFFF00"/>
                </a:solidFill>
                <a:effectLst>
                  <a:outerShdw blurRad="38100" dist="38100" dir="2700000" algn="tl">
                    <a:srgbClr val="000000">
                      <a:alpha val="43137"/>
                    </a:srgbClr>
                  </a:outerShdw>
                </a:effectLst>
              </a:rPr>
              <a:t>Benevolent institutions took their oversight of their money and work of benevolence away from local churches!</a:t>
            </a:r>
          </a:p>
        </p:txBody>
      </p:sp>
      <p:sp>
        <p:nvSpPr>
          <p:cNvPr id="5" name="TextBox 4">
            <a:extLst>
              <a:ext uri="{FF2B5EF4-FFF2-40B4-BE49-F238E27FC236}">
                <a16:creationId xmlns:a16="http://schemas.microsoft.com/office/drawing/2014/main" id="{F59571A7-7B8E-4262-B8C7-0881F460BE30}"/>
              </a:ext>
            </a:extLst>
          </p:cNvPr>
          <p:cNvSpPr txBox="1"/>
          <p:nvPr/>
        </p:nvSpPr>
        <p:spPr>
          <a:xfrm>
            <a:off x="3208490" y="3996942"/>
            <a:ext cx="2515282" cy="461665"/>
          </a:xfrm>
          <a:prstGeom prst="rect">
            <a:avLst/>
          </a:prstGeom>
          <a:noFill/>
        </p:spPr>
        <p:txBody>
          <a:bodyPr wrap="square" rtlCol="0">
            <a:spAutoFit/>
          </a:bodyPr>
          <a:lstStyle/>
          <a:p>
            <a:pPr algn="ctr"/>
            <a:r>
              <a:rPr lang="en-US" sz="2400" b="1">
                <a:solidFill>
                  <a:srgbClr val="FFFF00"/>
                </a:solidFill>
                <a:effectLst>
                  <a:outerShdw blurRad="38100" dist="38100" dir="2700000" algn="tl">
                    <a:srgbClr val="000000">
                      <a:alpha val="43137"/>
                    </a:srgbClr>
                  </a:outerShdw>
                </a:effectLst>
              </a:rPr>
              <a:t>Benevolence</a:t>
            </a:r>
          </a:p>
        </p:txBody>
      </p:sp>
      <p:pic>
        <p:nvPicPr>
          <p:cNvPr id="26" name="Picture 25" descr="Logo, icon&#10;&#10;Description automatically generated">
            <a:extLst>
              <a:ext uri="{FF2B5EF4-FFF2-40B4-BE49-F238E27FC236}">
                <a16:creationId xmlns:a16="http://schemas.microsoft.com/office/drawing/2014/main" id="{DF980912-621B-40B5-9CF4-E810314CAAA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801056" y="1125748"/>
            <a:ext cx="4514208" cy="4514208"/>
          </a:xfrm>
          <a:prstGeom prst="rect">
            <a:avLst/>
          </a:prstGeom>
        </p:spPr>
      </p:pic>
    </p:spTree>
    <p:extLst>
      <p:ext uri="{BB962C8B-B14F-4D97-AF65-F5344CB8AC3E}">
        <p14:creationId xmlns:p14="http://schemas.microsoft.com/office/powerpoint/2010/main" val="4287670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8914"/>
                                        </p:tgtEl>
                                        <p:attrNameLst>
                                          <p:attrName>style.visibility</p:attrName>
                                        </p:attrNameLst>
                                      </p:cBhvr>
                                      <p:to>
                                        <p:strVal val="visible"/>
                                      </p:to>
                                    </p:set>
                                    <p:animEffect transition="in" filter="fade">
                                      <p:cBhvr>
                                        <p:cTn id="7" dur="500"/>
                                        <p:tgtEl>
                                          <p:spTgt spid="67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8921"/>
                                        </p:tgtEl>
                                        <p:attrNameLst>
                                          <p:attrName>style.visibility</p:attrName>
                                        </p:attrNameLst>
                                      </p:cBhvr>
                                      <p:to>
                                        <p:strVal val="visible"/>
                                      </p:to>
                                    </p:set>
                                    <p:animEffect transition="in" filter="fade">
                                      <p:cBhvr>
                                        <p:cTn id="12" dur="500"/>
                                        <p:tgtEl>
                                          <p:spTgt spid="6789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678942"/>
                                        </p:tgtEl>
                                        <p:attrNameLst>
                                          <p:attrName>style.visibility</p:attrName>
                                        </p:attrNameLst>
                                      </p:cBhvr>
                                      <p:to>
                                        <p:strVal val="visible"/>
                                      </p:to>
                                    </p:set>
                                    <p:animEffect transition="in" filter="fade">
                                      <p:cBhvr>
                                        <p:cTn id="18" dur="500"/>
                                        <p:tgtEl>
                                          <p:spTgt spid="6789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4" grpId="0"/>
      <p:bldP spid="678921" grpId="0" animBg="1"/>
      <p:bldP spid="31" grpId="0" animBg="1"/>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09801"/>
            <a:ext cx="8382000" cy="1905001"/>
          </a:xfrm>
        </p:spPr>
        <p:txBody>
          <a:bodyPr>
            <a:normAutofit/>
          </a:bodyPr>
          <a:lstStyle/>
          <a:p>
            <a:r>
              <a:rPr lang="en-US" sz="3600" dirty="0">
                <a:solidFill>
                  <a:srgbClr val="FFFF00"/>
                </a:solidFill>
              </a:rPr>
              <a:t>Biblical problems of Church Support of institutions</a:t>
            </a:r>
          </a:p>
        </p:txBody>
      </p:sp>
      <p:sp>
        <p:nvSpPr>
          <p:cNvPr id="4" name="Slide Number Placeholder 3"/>
          <p:cNvSpPr>
            <a:spLocks noGrp="1"/>
          </p:cNvSpPr>
          <p:nvPr>
            <p:ph type="sldNum" sz="quarter" idx="12"/>
          </p:nvPr>
        </p:nvSpPr>
        <p:spPr/>
        <p:txBody>
          <a:bodyPr/>
          <a:lstStyle/>
          <a:p>
            <a:fld id="{04EDC22D-B0D1-4156-A8B3-00109961AD2A}" type="slidenum">
              <a:rPr lang="en-US" smtClean="0"/>
              <a:pPr/>
              <a:t>15</a:t>
            </a:fld>
            <a:endParaRPr lang="en-US"/>
          </a:p>
        </p:txBody>
      </p:sp>
    </p:spTree>
    <p:extLst>
      <p:ext uri="{BB962C8B-B14F-4D97-AF65-F5344CB8AC3E}">
        <p14:creationId xmlns:p14="http://schemas.microsoft.com/office/powerpoint/2010/main" val="7246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600200"/>
            <a:ext cx="8229600" cy="2667000"/>
          </a:xfrm>
        </p:spPr>
        <p:txBody>
          <a:bodyPr>
            <a:normAutofit fontScale="90000"/>
          </a:bodyPr>
          <a:lstStyle/>
          <a:p>
            <a:r>
              <a:rPr lang="en-US">
                <a:solidFill>
                  <a:schemeClr val="tx1"/>
                </a:solidFill>
              </a:rPr>
              <a:t>Institutions are unscriptural “middlemen” between the local church and its work</a:t>
            </a:r>
          </a:p>
        </p:txBody>
      </p:sp>
      <p:sp>
        <p:nvSpPr>
          <p:cNvPr id="4" name="Slide Number Placeholder 3"/>
          <p:cNvSpPr>
            <a:spLocks noGrp="1"/>
          </p:cNvSpPr>
          <p:nvPr>
            <p:ph type="sldNum" sz="quarter" idx="12"/>
          </p:nvPr>
        </p:nvSpPr>
        <p:spPr/>
        <p:txBody>
          <a:bodyPr/>
          <a:lstStyle/>
          <a:p>
            <a:fld id="{04EDC22D-B0D1-4156-A8B3-00109961AD2A}" type="slidenum">
              <a:rPr lang="en-US" smtClean="0"/>
              <a:pPr/>
              <a:t>16</a:t>
            </a:fld>
            <a:endParaRPr lang="en-US"/>
          </a:p>
        </p:txBody>
      </p:sp>
    </p:spTree>
    <p:extLst>
      <p:ext uri="{BB962C8B-B14F-4D97-AF65-F5344CB8AC3E}">
        <p14:creationId xmlns:p14="http://schemas.microsoft.com/office/powerpoint/2010/main" val="64602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340264" y="288808"/>
            <a:ext cx="7511473" cy="1004182"/>
          </a:xfrm>
        </p:spPr>
        <p:txBody>
          <a:bodyPr>
            <a:normAutofit/>
          </a:bodyPr>
          <a:lstStyle/>
          <a:p>
            <a:pPr algn="ctr"/>
            <a:r>
              <a:rPr lang="en-US" sz="3600" b="1"/>
              <a:t>N.T. Local Church</a:t>
            </a:r>
          </a:p>
        </p:txBody>
      </p:sp>
      <p:sp>
        <p:nvSpPr>
          <p:cNvPr id="23" name="Slide Number Placeholder 4"/>
          <p:cNvSpPr>
            <a:spLocks noGrp="1"/>
          </p:cNvSpPr>
          <p:nvPr>
            <p:ph type="sldNum" sz="quarter" idx="12"/>
          </p:nvPr>
        </p:nvSpPr>
        <p:spPr>
          <a:xfrm>
            <a:off x="10058401" y="6400801"/>
            <a:ext cx="413483" cy="365125"/>
          </a:xfrm>
        </p:spPr>
        <p:txBody>
          <a:bodyPr/>
          <a:lstStyle/>
          <a:p>
            <a:fld id="{BC264DCF-4A2D-42EA-9708-DEAB3CDBCE1D}" type="slidenum">
              <a:rPr lang="en-US"/>
              <a:pPr/>
              <a:t>17</a:t>
            </a:fld>
            <a:endParaRPr lang="en-US"/>
          </a:p>
        </p:txBody>
      </p:sp>
      <p:grpSp>
        <p:nvGrpSpPr>
          <p:cNvPr id="2" name="Group 1">
            <a:extLst>
              <a:ext uri="{FF2B5EF4-FFF2-40B4-BE49-F238E27FC236}">
                <a16:creationId xmlns:a16="http://schemas.microsoft.com/office/drawing/2014/main" id="{74E0FEB5-E874-4F3D-AC94-898FDCCB0F03}"/>
              </a:ext>
            </a:extLst>
          </p:cNvPr>
          <p:cNvGrpSpPr/>
          <p:nvPr/>
        </p:nvGrpSpPr>
        <p:grpSpPr>
          <a:xfrm>
            <a:off x="2566876" y="2470763"/>
            <a:ext cx="7534054" cy="1916473"/>
            <a:chOff x="1630173" y="2470762"/>
            <a:chExt cx="7534054" cy="1916473"/>
          </a:xfrm>
        </p:grpSpPr>
        <p:sp>
          <p:nvSpPr>
            <p:cNvPr id="474158" name="Line 46"/>
            <p:cNvSpPr>
              <a:spLocks noChangeShapeType="1"/>
            </p:cNvSpPr>
            <p:nvPr/>
          </p:nvSpPr>
          <p:spPr bwMode="auto">
            <a:xfrm flipV="1">
              <a:off x="4337852" y="3925226"/>
              <a:ext cx="1984890" cy="0"/>
            </a:xfrm>
            <a:prstGeom prst="line">
              <a:avLst/>
            </a:prstGeom>
            <a:noFill/>
            <a:ln w="76200">
              <a:solidFill>
                <a:schemeClr val="tx1"/>
              </a:solidFill>
              <a:round/>
              <a:headEnd/>
              <a:tailEnd type="triangle" w="med" len="med"/>
            </a:ln>
            <a:effectLst/>
          </p:spPr>
          <p:txBody>
            <a:bodyPr/>
            <a:lstStyle/>
            <a:p>
              <a:endParaRPr lang="en-US"/>
            </a:p>
          </p:txBody>
        </p:sp>
        <p:pic>
          <p:nvPicPr>
            <p:cNvPr id="474165" name="Picture 53" descr="bl00518_"/>
            <p:cNvPicPr>
              <a:picLocks noChangeAspect="1" noChangeArrowheads="1"/>
            </p:cNvPicPr>
            <p:nvPr/>
          </p:nvPicPr>
          <p:blipFill>
            <a:blip r:embed="rId3"/>
            <a:srcRect/>
            <a:stretch>
              <a:fillRect/>
            </a:stretch>
          </p:blipFill>
          <p:spPr bwMode="auto">
            <a:xfrm>
              <a:off x="1630173" y="2470762"/>
              <a:ext cx="1786451" cy="1916473"/>
            </a:xfrm>
            <a:prstGeom prst="rect">
              <a:avLst/>
            </a:prstGeom>
            <a:noFill/>
          </p:spPr>
        </p:pic>
        <p:sp>
          <p:nvSpPr>
            <p:cNvPr id="4" name="Rectangle 3">
              <a:extLst>
                <a:ext uri="{FF2B5EF4-FFF2-40B4-BE49-F238E27FC236}">
                  <a16:creationId xmlns:a16="http://schemas.microsoft.com/office/drawing/2014/main" id="{F841FE6C-69CF-42E1-8862-02CF368423C3}"/>
                </a:ext>
              </a:extLst>
            </p:cNvPr>
            <p:cNvSpPr/>
            <p:nvPr/>
          </p:nvSpPr>
          <p:spPr>
            <a:xfrm rot="10800000" flipV="1">
              <a:off x="6636789" y="3428999"/>
              <a:ext cx="2527438" cy="830997"/>
            </a:xfrm>
            <a:prstGeom prst="rect">
              <a:avLst/>
            </a:prstGeom>
            <a:noFill/>
          </p:spPr>
          <p:txBody>
            <a:bodyPr wrap="square" lIns="91440" tIns="45720" rIns="91440" bIns="45720">
              <a:spAutoFit/>
            </a:bodyPr>
            <a:lstStyle/>
            <a:p>
              <a:pPr algn="ctr"/>
              <a:r>
                <a:rPr lang="en-US" sz="4800" b="1" cap="none" spc="50">
                  <a:ln w="9525" cmpd="sng">
                    <a:solidFill>
                      <a:schemeClr val="accent1"/>
                    </a:solidFill>
                    <a:prstDash val="solid"/>
                  </a:ln>
                  <a:solidFill>
                    <a:srgbClr val="FFFF00"/>
                  </a:solidFill>
                  <a:effectLst>
                    <a:glow rad="38100">
                      <a:schemeClr val="accent1">
                        <a:alpha val="40000"/>
                      </a:schemeClr>
                    </a:glow>
                  </a:effectLst>
                </a:rPr>
                <a:t>Work</a:t>
              </a:r>
            </a:p>
          </p:txBody>
        </p:sp>
      </p:grpSp>
    </p:spTree>
    <p:extLst>
      <p:ext uri="{BB962C8B-B14F-4D97-AF65-F5344CB8AC3E}">
        <p14:creationId xmlns:p14="http://schemas.microsoft.com/office/powerpoint/2010/main" val="3129370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4114"/>
                                        </p:tgtEl>
                                        <p:attrNameLst>
                                          <p:attrName>style.visibility</p:attrName>
                                        </p:attrNameLst>
                                      </p:cBhvr>
                                      <p:to>
                                        <p:strVal val="visible"/>
                                      </p:to>
                                    </p:set>
                                    <p:animEffect transition="in" filter="fade">
                                      <p:cBhvr>
                                        <p:cTn id="7" dur="500"/>
                                        <p:tgtEl>
                                          <p:spTgt spid="4741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609600" y="248457"/>
            <a:ext cx="10896600" cy="1201283"/>
          </a:xfrm>
        </p:spPr>
        <p:txBody>
          <a:bodyPr>
            <a:normAutofit/>
          </a:bodyPr>
          <a:lstStyle/>
          <a:p>
            <a:pPr algn="ctr"/>
            <a:r>
              <a:rPr lang="en-US" sz="4000" b="1" dirty="0"/>
              <a:t>Institutions: Unscriptural “Middleman”</a:t>
            </a:r>
          </a:p>
        </p:txBody>
      </p:sp>
      <p:sp>
        <p:nvSpPr>
          <p:cNvPr id="23" name="Slide Number Placeholder 4"/>
          <p:cNvSpPr>
            <a:spLocks noGrp="1"/>
          </p:cNvSpPr>
          <p:nvPr>
            <p:ph type="sldNum" sz="quarter" idx="12"/>
          </p:nvPr>
        </p:nvSpPr>
        <p:spPr/>
        <p:txBody>
          <a:bodyPr/>
          <a:lstStyle/>
          <a:p>
            <a:fld id="{DA753330-CE76-4C22-8C44-3C040E749F95}" type="slidenum">
              <a:rPr lang="en-US"/>
              <a:pPr/>
              <a:t>18</a:t>
            </a:fld>
            <a:endParaRPr lang="en-US"/>
          </a:p>
        </p:txBody>
      </p:sp>
      <p:grpSp>
        <p:nvGrpSpPr>
          <p:cNvPr id="475139" name="Group 475138">
            <a:extLst>
              <a:ext uri="{FF2B5EF4-FFF2-40B4-BE49-F238E27FC236}">
                <a16:creationId xmlns:a16="http://schemas.microsoft.com/office/drawing/2014/main" id="{827C4D5F-9C1B-435D-91A0-CB4BFD7241C5}"/>
              </a:ext>
            </a:extLst>
          </p:cNvPr>
          <p:cNvGrpSpPr/>
          <p:nvPr/>
        </p:nvGrpSpPr>
        <p:grpSpPr>
          <a:xfrm>
            <a:off x="1710380" y="1804448"/>
            <a:ext cx="2274002" cy="3551820"/>
            <a:chOff x="1710380" y="1804448"/>
            <a:chExt cx="2274002" cy="3551820"/>
          </a:xfrm>
        </p:grpSpPr>
        <p:grpSp>
          <p:nvGrpSpPr>
            <p:cNvPr id="3" name="Group 2">
              <a:extLst>
                <a:ext uri="{FF2B5EF4-FFF2-40B4-BE49-F238E27FC236}">
                  <a16:creationId xmlns:a16="http://schemas.microsoft.com/office/drawing/2014/main" id="{8319EAA5-2157-40A2-AE22-B6DDFCC3FAF0}"/>
                </a:ext>
              </a:extLst>
            </p:cNvPr>
            <p:cNvGrpSpPr/>
            <p:nvPr/>
          </p:nvGrpSpPr>
          <p:grpSpPr>
            <a:xfrm>
              <a:off x="2697484" y="2844106"/>
              <a:ext cx="1286898" cy="2130102"/>
              <a:chOff x="3483224" y="2800350"/>
              <a:chExt cx="1286898" cy="2130102"/>
            </a:xfrm>
          </p:grpSpPr>
          <p:sp>
            <p:nvSpPr>
              <p:cNvPr id="475154" name="Text Box 18"/>
              <p:cNvSpPr txBox="1">
                <a:spLocks noChangeArrowheads="1"/>
              </p:cNvSpPr>
              <p:nvPr/>
            </p:nvSpPr>
            <p:spPr bwMode="auto">
              <a:xfrm>
                <a:off x="4121458" y="2907437"/>
                <a:ext cx="304800" cy="457200"/>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475155" name="Text Box 19"/>
              <p:cNvSpPr txBox="1">
                <a:spLocks noChangeArrowheads="1"/>
              </p:cNvSpPr>
              <p:nvPr/>
            </p:nvSpPr>
            <p:spPr bwMode="auto">
              <a:xfrm>
                <a:off x="4114800" y="3733800"/>
                <a:ext cx="304800" cy="457200"/>
              </a:xfrm>
              <a:prstGeom prst="rect">
                <a:avLst/>
              </a:prstGeom>
              <a:noFill/>
              <a:ln w="9525">
                <a:noFill/>
                <a:miter lim="800000"/>
                <a:headEnd/>
                <a:tailEnd/>
              </a:ln>
              <a:effectLst/>
            </p:spPr>
            <p:txBody>
              <a:bodyPr>
                <a:spAutoFit/>
              </a:bodyPr>
              <a:lstStyle/>
              <a:p>
                <a:pPr>
                  <a:spcBef>
                    <a:spcPct val="50000"/>
                  </a:spcBef>
                </a:pPr>
                <a:r>
                  <a:rPr lang="en-US" sz="2400" b="1">
                    <a:latin typeface="Arial" pitchFamily="34" charset="0"/>
                  </a:rPr>
                  <a:t>$</a:t>
                </a:r>
              </a:p>
            </p:txBody>
          </p:sp>
          <p:sp>
            <p:nvSpPr>
              <p:cNvPr id="475156" name="Text Box 20"/>
              <p:cNvSpPr txBox="1">
                <a:spLocks noChangeArrowheads="1"/>
              </p:cNvSpPr>
              <p:nvPr/>
            </p:nvSpPr>
            <p:spPr bwMode="auto">
              <a:xfrm>
                <a:off x="4115563" y="4473252"/>
                <a:ext cx="304800" cy="457200"/>
              </a:xfrm>
              <a:prstGeom prst="rect">
                <a:avLst/>
              </a:prstGeom>
              <a:noFill/>
              <a:ln w="9525">
                <a:noFill/>
                <a:miter lim="800000"/>
                <a:headEnd/>
                <a:tailEnd/>
              </a:ln>
              <a:effectLst/>
            </p:spPr>
            <p:txBody>
              <a:bodyPr>
                <a:spAutoFit/>
              </a:bodyPr>
              <a:lstStyle/>
              <a:p>
                <a:pPr>
                  <a:spcBef>
                    <a:spcPct val="50000"/>
                  </a:spcBef>
                </a:pPr>
                <a:r>
                  <a:rPr lang="en-US" sz="2400" b="1" dirty="0">
                    <a:latin typeface="Arial" pitchFamily="34" charset="0"/>
                  </a:rPr>
                  <a:t>$</a:t>
                </a:r>
              </a:p>
            </p:txBody>
          </p:sp>
          <p:sp>
            <p:nvSpPr>
              <p:cNvPr id="475162" name="Line 26"/>
              <p:cNvSpPr>
                <a:spLocks noChangeShapeType="1"/>
              </p:cNvSpPr>
              <p:nvPr/>
            </p:nvSpPr>
            <p:spPr bwMode="auto">
              <a:xfrm>
                <a:off x="3483224" y="2800350"/>
                <a:ext cx="1241176" cy="476250"/>
              </a:xfrm>
              <a:prstGeom prst="line">
                <a:avLst/>
              </a:prstGeom>
              <a:noFill/>
              <a:ln w="9525">
                <a:solidFill>
                  <a:schemeClr val="tx1"/>
                </a:solidFill>
                <a:round/>
                <a:headEnd/>
                <a:tailEnd type="triangle" w="med" len="med"/>
              </a:ln>
              <a:effectLst/>
            </p:spPr>
            <p:txBody>
              <a:bodyPr/>
              <a:lstStyle/>
              <a:p>
                <a:endParaRPr lang="en-US"/>
              </a:p>
            </p:txBody>
          </p:sp>
          <p:sp>
            <p:nvSpPr>
              <p:cNvPr id="475163" name="Line 27"/>
              <p:cNvSpPr>
                <a:spLocks noChangeShapeType="1"/>
              </p:cNvSpPr>
              <p:nvPr/>
            </p:nvSpPr>
            <p:spPr bwMode="auto">
              <a:xfrm>
                <a:off x="3586478" y="3918644"/>
                <a:ext cx="1036322" cy="5656"/>
              </a:xfrm>
              <a:prstGeom prst="line">
                <a:avLst/>
              </a:prstGeom>
              <a:noFill/>
              <a:ln w="9525">
                <a:solidFill>
                  <a:schemeClr val="tx1"/>
                </a:solidFill>
                <a:round/>
                <a:headEnd/>
                <a:tailEnd type="triangle" w="med" len="med"/>
              </a:ln>
              <a:effectLst/>
            </p:spPr>
            <p:txBody>
              <a:bodyPr/>
              <a:lstStyle/>
              <a:p>
                <a:endParaRPr lang="en-US"/>
              </a:p>
            </p:txBody>
          </p:sp>
          <p:sp>
            <p:nvSpPr>
              <p:cNvPr id="475164" name="Line 28"/>
              <p:cNvSpPr>
                <a:spLocks noChangeShapeType="1"/>
              </p:cNvSpPr>
              <p:nvPr/>
            </p:nvSpPr>
            <p:spPr bwMode="auto">
              <a:xfrm flipV="1">
                <a:off x="3528946" y="4571998"/>
                <a:ext cx="1241176" cy="341484"/>
              </a:xfrm>
              <a:prstGeom prst="line">
                <a:avLst/>
              </a:prstGeom>
              <a:noFill/>
              <a:ln w="9525">
                <a:solidFill>
                  <a:schemeClr val="tx1"/>
                </a:solidFill>
                <a:round/>
                <a:headEnd/>
                <a:tailEnd type="triangle" w="med" len="med"/>
              </a:ln>
              <a:effectLst/>
            </p:spPr>
            <p:txBody>
              <a:bodyPr/>
              <a:lstStyle/>
              <a:p>
                <a:endParaRPr lang="en-US"/>
              </a:p>
            </p:txBody>
          </p:sp>
        </p:grpSp>
        <p:grpSp>
          <p:nvGrpSpPr>
            <p:cNvPr id="6" name="Group 5">
              <a:extLst>
                <a:ext uri="{FF2B5EF4-FFF2-40B4-BE49-F238E27FC236}">
                  <a16:creationId xmlns:a16="http://schemas.microsoft.com/office/drawing/2014/main" id="{FAC5C090-F07B-4809-879D-D7342C4D1438}"/>
                </a:ext>
              </a:extLst>
            </p:cNvPr>
            <p:cNvGrpSpPr/>
            <p:nvPr/>
          </p:nvGrpSpPr>
          <p:grpSpPr>
            <a:xfrm>
              <a:off x="1710380" y="1804448"/>
              <a:ext cx="626568" cy="3551820"/>
              <a:chOff x="1750210" y="2066298"/>
              <a:chExt cx="626568" cy="3551820"/>
            </a:xfrm>
          </p:grpSpPr>
          <p:pic>
            <p:nvPicPr>
              <p:cNvPr id="475169" name="Picture 33" descr="bl00518_"/>
              <p:cNvPicPr>
                <a:picLocks noChangeAspect="1" noChangeArrowheads="1"/>
              </p:cNvPicPr>
              <p:nvPr/>
            </p:nvPicPr>
            <p:blipFill>
              <a:blip r:embed="rId3"/>
              <a:srcRect/>
              <a:stretch>
                <a:fillRect/>
              </a:stretch>
            </p:blipFill>
            <p:spPr bwMode="auto">
              <a:xfrm>
                <a:off x="1750210" y="2066298"/>
                <a:ext cx="623888" cy="990600"/>
              </a:xfrm>
              <a:prstGeom prst="rect">
                <a:avLst/>
              </a:prstGeom>
              <a:noFill/>
            </p:spPr>
          </p:pic>
          <p:pic>
            <p:nvPicPr>
              <p:cNvPr id="475170" name="Picture 34" descr="bl00518_"/>
              <p:cNvPicPr>
                <a:picLocks noChangeAspect="1" noChangeArrowheads="1"/>
              </p:cNvPicPr>
              <p:nvPr/>
            </p:nvPicPr>
            <p:blipFill>
              <a:blip r:embed="rId3"/>
              <a:srcRect/>
              <a:stretch>
                <a:fillRect/>
              </a:stretch>
            </p:blipFill>
            <p:spPr bwMode="auto">
              <a:xfrm>
                <a:off x="1752890" y="3346908"/>
                <a:ext cx="623888" cy="990600"/>
              </a:xfrm>
              <a:prstGeom prst="rect">
                <a:avLst/>
              </a:prstGeom>
              <a:noFill/>
            </p:spPr>
          </p:pic>
          <p:pic>
            <p:nvPicPr>
              <p:cNvPr id="475171" name="Picture 35" descr="bl00518_"/>
              <p:cNvPicPr>
                <a:picLocks noChangeAspect="1" noChangeArrowheads="1"/>
              </p:cNvPicPr>
              <p:nvPr/>
            </p:nvPicPr>
            <p:blipFill>
              <a:blip r:embed="rId3"/>
              <a:srcRect/>
              <a:stretch>
                <a:fillRect/>
              </a:stretch>
            </p:blipFill>
            <p:spPr bwMode="auto">
              <a:xfrm>
                <a:off x="1752890" y="4627518"/>
                <a:ext cx="623888" cy="990600"/>
              </a:xfrm>
              <a:prstGeom prst="rect">
                <a:avLst/>
              </a:prstGeom>
              <a:noFill/>
            </p:spPr>
          </p:pic>
        </p:grpSp>
      </p:grpSp>
      <p:grpSp>
        <p:nvGrpSpPr>
          <p:cNvPr id="26" name="Group 25">
            <a:extLst>
              <a:ext uri="{FF2B5EF4-FFF2-40B4-BE49-F238E27FC236}">
                <a16:creationId xmlns:a16="http://schemas.microsoft.com/office/drawing/2014/main" id="{7AB4D5B5-9AFA-4052-A326-36CDFC8C98AF}"/>
              </a:ext>
            </a:extLst>
          </p:cNvPr>
          <p:cNvGrpSpPr/>
          <p:nvPr/>
        </p:nvGrpSpPr>
        <p:grpSpPr>
          <a:xfrm>
            <a:off x="3938660" y="2598076"/>
            <a:ext cx="6274322" cy="2246280"/>
            <a:chOff x="3903506" y="2530714"/>
            <a:chExt cx="6274322" cy="2246280"/>
          </a:xfrm>
        </p:grpSpPr>
        <p:grpSp>
          <p:nvGrpSpPr>
            <p:cNvPr id="14" name="Group 13">
              <a:extLst>
                <a:ext uri="{FF2B5EF4-FFF2-40B4-BE49-F238E27FC236}">
                  <a16:creationId xmlns:a16="http://schemas.microsoft.com/office/drawing/2014/main" id="{0A38ED1B-3231-40B7-8C5A-A86BED8A1EF1}"/>
                </a:ext>
              </a:extLst>
            </p:cNvPr>
            <p:cNvGrpSpPr/>
            <p:nvPr/>
          </p:nvGrpSpPr>
          <p:grpSpPr>
            <a:xfrm>
              <a:off x="3903506" y="2530714"/>
              <a:ext cx="3101769" cy="2246280"/>
              <a:chOff x="3903506" y="2530714"/>
              <a:chExt cx="3101769" cy="2246280"/>
            </a:xfrm>
          </p:grpSpPr>
          <p:grpSp>
            <p:nvGrpSpPr>
              <p:cNvPr id="11" name="Group 10">
                <a:extLst>
                  <a:ext uri="{FF2B5EF4-FFF2-40B4-BE49-F238E27FC236}">
                    <a16:creationId xmlns:a16="http://schemas.microsoft.com/office/drawing/2014/main" id="{F6B3CA67-FEB5-41D9-A9DC-208FFD1839E3}"/>
                  </a:ext>
                </a:extLst>
              </p:cNvPr>
              <p:cNvGrpSpPr/>
              <p:nvPr/>
            </p:nvGrpSpPr>
            <p:grpSpPr>
              <a:xfrm>
                <a:off x="4003625" y="3038518"/>
                <a:ext cx="2901529" cy="1738476"/>
                <a:chOff x="3986500" y="3080744"/>
                <a:chExt cx="2901529" cy="1738476"/>
              </a:xfrm>
            </p:grpSpPr>
            <p:sp>
              <p:nvSpPr>
                <p:cNvPr id="28" name="Oval 27"/>
                <p:cNvSpPr/>
                <p:nvPr/>
              </p:nvSpPr>
              <p:spPr bwMode="auto">
                <a:xfrm>
                  <a:off x="3986500" y="3080744"/>
                  <a:ext cx="2901529" cy="173847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34" charset="0"/>
                  </a:endParaRPr>
                </a:p>
              </p:txBody>
            </p:sp>
            <p:pic>
              <p:nvPicPr>
                <p:cNvPr id="475161" name="Picture 25" descr="bd07179_"/>
                <p:cNvPicPr>
                  <a:picLocks noChangeAspect="1" noChangeArrowheads="1"/>
                </p:cNvPicPr>
                <p:nvPr/>
              </p:nvPicPr>
              <p:blipFill>
                <a:blip r:embed="rId4"/>
                <a:srcRect/>
                <a:stretch>
                  <a:fillRect/>
                </a:stretch>
              </p:blipFill>
              <p:spPr bwMode="auto">
                <a:xfrm>
                  <a:off x="4679149" y="3363079"/>
                  <a:ext cx="1516229" cy="1088474"/>
                </a:xfrm>
                <a:prstGeom prst="rect">
                  <a:avLst/>
                </a:prstGeom>
                <a:noFill/>
              </p:spPr>
            </p:pic>
          </p:grpSp>
          <p:sp>
            <p:nvSpPr>
              <p:cNvPr id="13" name="TextBox 12">
                <a:extLst>
                  <a:ext uri="{FF2B5EF4-FFF2-40B4-BE49-F238E27FC236}">
                    <a16:creationId xmlns:a16="http://schemas.microsoft.com/office/drawing/2014/main" id="{AC0522B5-B4AC-4006-BF8E-9352D4B9BCBB}"/>
                  </a:ext>
                </a:extLst>
              </p:cNvPr>
              <p:cNvSpPr txBox="1"/>
              <p:nvPr/>
            </p:nvSpPr>
            <p:spPr>
              <a:xfrm>
                <a:off x="3903506" y="2530714"/>
                <a:ext cx="3101769" cy="369332"/>
              </a:xfrm>
              <a:prstGeom prst="rect">
                <a:avLst/>
              </a:prstGeom>
              <a:noFill/>
            </p:spPr>
            <p:txBody>
              <a:bodyPr wrap="square" rtlCol="0">
                <a:spAutoFit/>
              </a:bodyPr>
              <a:lstStyle/>
              <a:p>
                <a:pPr algn="ctr"/>
                <a:r>
                  <a:rPr lang="en-US" b="1"/>
                  <a:t>Missionary Society</a:t>
                </a:r>
              </a:p>
            </p:txBody>
          </p:sp>
        </p:grpSp>
        <p:grpSp>
          <p:nvGrpSpPr>
            <p:cNvPr id="25" name="Group 24">
              <a:extLst>
                <a:ext uri="{FF2B5EF4-FFF2-40B4-BE49-F238E27FC236}">
                  <a16:creationId xmlns:a16="http://schemas.microsoft.com/office/drawing/2014/main" id="{EF18E964-23F3-4E95-AB6B-582D3A688986}"/>
                </a:ext>
              </a:extLst>
            </p:cNvPr>
            <p:cNvGrpSpPr/>
            <p:nvPr/>
          </p:nvGrpSpPr>
          <p:grpSpPr>
            <a:xfrm>
              <a:off x="7162800" y="3658014"/>
              <a:ext cx="3015028" cy="461665"/>
              <a:chOff x="7162800" y="3658014"/>
              <a:chExt cx="3015028" cy="461665"/>
            </a:xfrm>
          </p:grpSpPr>
          <p:cxnSp>
            <p:nvCxnSpPr>
              <p:cNvPr id="20" name="Straight Arrow Connector 19">
                <a:extLst>
                  <a:ext uri="{FF2B5EF4-FFF2-40B4-BE49-F238E27FC236}">
                    <a16:creationId xmlns:a16="http://schemas.microsoft.com/office/drawing/2014/main" id="{B4F337B4-B2BA-4D29-8F0B-BDE466FD9EE4}"/>
                  </a:ext>
                </a:extLst>
              </p:cNvPr>
              <p:cNvCxnSpPr/>
              <p:nvPr/>
            </p:nvCxnSpPr>
            <p:spPr>
              <a:xfrm>
                <a:off x="7162800" y="3907756"/>
                <a:ext cx="9616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5917C36-3CAC-469B-A196-63207C5AD398}"/>
                  </a:ext>
                </a:extLst>
              </p:cNvPr>
              <p:cNvSpPr txBox="1"/>
              <p:nvPr/>
            </p:nvSpPr>
            <p:spPr>
              <a:xfrm>
                <a:off x="8272828" y="3658014"/>
                <a:ext cx="1905000" cy="461665"/>
              </a:xfrm>
              <a:prstGeom prst="rect">
                <a:avLst/>
              </a:prstGeom>
              <a:noFill/>
            </p:spPr>
            <p:txBody>
              <a:bodyPr wrap="square" rtlCol="0">
                <a:spAutoFit/>
              </a:bodyPr>
              <a:lstStyle/>
              <a:p>
                <a:pPr algn="ctr"/>
                <a:r>
                  <a:rPr lang="en-US" sz="2400" b="1">
                    <a:solidFill>
                      <a:srgbClr val="FFFF00"/>
                    </a:solidFill>
                  </a:rPr>
                  <a:t>Evangelism</a:t>
                </a:r>
              </a:p>
            </p:txBody>
          </p:sp>
        </p:grpSp>
      </p:grpSp>
      <p:grpSp>
        <p:nvGrpSpPr>
          <p:cNvPr id="475136" name="Group 475135">
            <a:extLst>
              <a:ext uri="{FF2B5EF4-FFF2-40B4-BE49-F238E27FC236}">
                <a16:creationId xmlns:a16="http://schemas.microsoft.com/office/drawing/2014/main" id="{28B69DA2-D09D-4BA9-830D-8ED52D6DEC2D}"/>
              </a:ext>
            </a:extLst>
          </p:cNvPr>
          <p:cNvGrpSpPr/>
          <p:nvPr/>
        </p:nvGrpSpPr>
        <p:grpSpPr>
          <a:xfrm>
            <a:off x="4116469" y="2827015"/>
            <a:ext cx="5965029" cy="1873048"/>
            <a:chOff x="4064412" y="2688770"/>
            <a:chExt cx="5965029" cy="1873048"/>
          </a:xfrm>
        </p:grpSpPr>
        <p:grpSp>
          <p:nvGrpSpPr>
            <p:cNvPr id="22" name="Group 21">
              <a:extLst>
                <a:ext uri="{FF2B5EF4-FFF2-40B4-BE49-F238E27FC236}">
                  <a16:creationId xmlns:a16="http://schemas.microsoft.com/office/drawing/2014/main" id="{93097A91-CB45-42C8-BEC7-EB9BDC4F8587}"/>
                </a:ext>
              </a:extLst>
            </p:cNvPr>
            <p:cNvGrpSpPr/>
            <p:nvPr/>
          </p:nvGrpSpPr>
          <p:grpSpPr>
            <a:xfrm>
              <a:off x="7162800" y="3651775"/>
              <a:ext cx="2866641" cy="461665"/>
              <a:chOff x="7220332" y="4313271"/>
              <a:chExt cx="2866641" cy="461665"/>
            </a:xfrm>
          </p:grpSpPr>
          <p:cxnSp>
            <p:nvCxnSpPr>
              <p:cNvPr id="44" name="Straight Arrow Connector 43">
                <a:extLst>
                  <a:ext uri="{FF2B5EF4-FFF2-40B4-BE49-F238E27FC236}">
                    <a16:creationId xmlns:a16="http://schemas.microsoft.com/office/drawing/2014/main" id="{45C81ED5-02C0-47D0-8E6F-434E80C5BA67}"/>
                  </a:ext>
                </a:extLst>
              </p:cNvPr>
              <p:cNvCxnSpPr/>
              <p:nvPr/>
            </p:nvCxnSpPr>
            <p:spPr>
              <a:xfrm>
                <a:off x="7220332" y="4552001"/>
                <a:ext cx="9616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FECA3B4-9F16-48F3-89BA-1E82BA244396}"/>
                  </a:ext>
                </a:extLst>
              </p:cNvPr>
              <p:cNvSpPr txBox="1"/>
              <p:nvPr/>
            </p:nvSpPr>
            <p:spPr>
              <a:xfrm>
                <a:off x="8181973" y="4313271"/>
                <a:ext cx="1905000" cy="461665"/>
              </a:xfrm>
              <a:prstGeom prst="rect">
                <a:avLst/>
              </a:prstGeom>
              <a:noFill/>
            </p:spPr>
            <p:txBody>
              <a:bodyPr wrap="square" rtlCol="0">
                <a:spAutoFit/>
              </a:bodyPr>
              <a:lstStyle/>
              <a:p>
                <a:pPr algn="ctr"/>
                <a:r>
                  <a:rPr lang="en-US" sz="2400" b="1">
                    <a:solidFill>
                      <a:srgbClr val="FFFF00"/>
                    </a:solidFill>
                  </a:rPr>
                  <a:t>Edification</a:t>
                </a:r>
              </a:p>
            </p:txBody>
          </p:sp>
        </p:grpSp>
        <p:grpSp>
          <p:nvGrpSpPr>
            <p:cNvPr id="17" name="Group 16">
              <a:extLst>
                <a:ext uri="{FF2B5EF4-FFF2-40B4-BE49-F238E27FC236}">
                  <a16:creationId xmlns:a16="http://schemas.microsoft.com/office/drawing/2014/main" id="{A78EC161-48F5-48BA-988E-511AE8822701}"/>
                </a:ext>
              </a:extLst>
            </p:cNvPr>
            <p:cNvGrpSpPr/>
            <p:nvPr/>
          </p:nvGrpSpPr>
          <p:grpSpPr>
            <a:xfrm>
              <a:off x="4064412" y="2688770"/>
              <a:ext cx="2776031" cy="1873048"/>
              <a:chOff x="7826326" y="1587907"/>
              <a:chExt cx="2776031" cy="1873048"/>
            </a:xfrm>
          </p:grpSpPr>
          <p:grpSp>
            <p:nvGrpSpPr>
              <p:cNvPr id="12" name="Group 11">
                <a:extLst>
                  <a:ext uri="{FF2B5EF4-FFF2-40B4-BE49-F238E27FC236}">
                    <a16:creationId xmlns:a16="http://schemas.microsoft.com/office/drawing/2014/main" id="{74F96282-2382-410A-8395-3ECBF0D0897D}"/>
                  </a:ext>
                </a:extLst>
              </p:cNvPr>
              <p:cNvGrpSpPr/>
              <p:nvPr/>
            </p:nvGrpSpPr>
            <p:grpSpPr>
              <a:xfrm>
                <a:off x="7826326" y="2072939"/>
                <a:ext cx="2776031" cy="1388016"/>
                <a:chOff x="7196269" y="1694413"/>
                <a:chExt cx="3327554" cy="1663777"/>
              </a:xfrm>
            </p:grpSpPr>
            <p:pic>
              <p:nvPicPr>
                <p:cNvPr id="32" name="Picture 31" descr="A picture containing building, resort&#10;&#10;Description automatically generated">
                  <a:extLst>
                    <a:ext uri="{FF2B5EF4-FFF2-40B4-BE49-F238E27FC236}">
                      <a16:creationId xmlns:a16="http://schemas.microsoft.com/office/drawing/2014/main" id="{0619AE37-9D5D-4BA7-8709-CA3B413096C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96269" y="1694413"/>
                  <a:ext cx="3327554" cy="1663777"/>
                </a:xfrm>
                <a:prstGeom prst="rect">
                  <a:avLst/>
                </a:prstGeom>
              </p:spPr>
            </p:pic>
            <p:pic>
              <p:nvPicPr>
                <p:cNvPr id="33" name="Picture 25" descr="bd07179_">
                  <a:extLst>
                    <a:ext uri="{FF2B5EF4-FFF2-40B4-BE49-F238E27FC236}">
                      <a16:creationId xmlns:a16="http://schemas.microsoft.com/office/drawing/2014/main" id="{0236FC5F-80E2-4B2D-8479-3A0934B578F2}"/>
                    </a:ext>
                  </a:extLst>
                </p:cNvPr>
                <p:cNvPicPr>
                  <a:picLocks noChangeAspect="1" noChangeArrowheads="1"/>
                </p:cNvPicPr>
                <p:nvPr/>
              </p:nvPicPr>
              <p:blipFill>
                <a:blip r:embed="rId4"/>
                <a:srcRect/>
                <a:stretch>
                  <a:fillRect/>
                </a:stretch>
              </p:blipFill>
              <p:spPr bwMode="auto">
                <a:xfrm>
                  <a:off x="8034797" y="2362200"/>
                  <a:ext cx="1657940" cy="994059"/>
                </a:xfrm>
                <a:prstGeom prst="rect">
                  <a:avLst/>
                </a:prstGeom>
                <a:noFill/>
              </p:spPr>
            </p:pic>
          </p:grpSp>
          <p:sp>
            <p:nvSpPr>
              <p:cNvPr id="15" name="TextBox 14">
                <a:extLst>
                  <a:ext uri="{FF2B5EF4-FFF2-40B4-BE49-F238E27FC236}">
                    <a16:creationId xmlns:a16="http://schemas.microsoft.com/office/drawing/2014/main" id="{DC25E8E6-CFFE-4E57-B25D-9DBBA1C15CEE}"/>
                  </a:ext>
                </a:extLst>
              </p:cNvPr>
              <p:cNvSpPr txBox="1"/>
              <p:nvPr/>
            </p:nvSpPr>
            <p:spPr>
              <a:xfrm>
                <a:off x="7870498" y="1587907"/>
                <a:ext cx="2687686" cy="369332"/>
              </a:xfrm>
              <a:prstGeom prst="rect">
                <a:avLst/>
              </a:prstGeom>
              <a:noFill/>
            </p:spPr>
            <p:txBody>
              <a:bodyPr wrap="square" rtlCol="0">
                <a:spAutoFit/>
              </a:bodyPr>
              <a:lstStyle/>
              <a:p>
                <a:pPr algn="ctr"/>
                <a:r>
                  <a:rPr lang="en-US" b="1" dirty="0"/>
                  <a:t>Bible College</a:t>
                </a:r>
              </a:p>
            </p:txBody>
          </p:sp>
        </p:grpSp>
      </p:grpSp>
      <p:grpSp>
        <p:nvGrpSpPr>
          <p:cNvPr id="475137" name="Group 475136">
            <a:extLst>
              <a:ext uri="{FF2B5EF4-FFF2-40B4-BE49-F238E27FC236}">
                <a16:creationId xmlns:a16="http://schemas.microsoft.com/office/drawing/2014/main" id="{CAB1715C-3119-4A86-A564-83DAFDE131DB}"/>
              </a:ext>
            </a:extLst>
          </p:cNvPr>
          <p:cNvGrpSpPr/>
          <p:nvPr/>
        </p:nvGrpSpPr>
        <p:grpSpPr>
          <a:xfrm>
            <a:off x="4135202" y="2570034"/>
            <a:ext cx="6574606" cy="2195068"/>
            <a:chOff x="4028922" y="2492349"/>
            <a:chExt cx="6574606" cy="2195068"/>
          </a:xfrm>
        </p:grpSpPr>
        <p:grpSp>
          <p:nvGrpSpPr>
            <p:cNvPr id="24" name="Group 23">
              <a:extLst>
                <a:ext uri="{FF2B5EF4-FFF2-40B4-BE49-F238E27FC236}">
                  <a16:creationId xmlns:a16="http://schemas.microsoft.com/office/drawing/2014/main" id="{F1A6057D-9E21-487D-A95F-8B7652895ECC}"/>
                </a:ext>
              </a:extLst>
            </p:cNvPr>
            <p:cNvGrpSpPr/>
            <p:nvPr/>
          </p:nvGrpSpPr>
          <p:grpSpPr>
            <a:xfrm>
              <a:off x="7167716" y="3651118"/>
              <a:ext cx="3435812" cy="461665"/>
              <a:chOff x="5614444" y="1712752"/>
              <a:chExt cx="3435812" cy="461665"/>
            </a:xfrm>
          </p:grpSpPr>
          <p:cxnSp>
            <p:nvCxnSpPr>
              <p:cNvPr id="48" name="Straight Arrow Connector 47">
                <a:extLst>
                  <a:ext uri="{FF2B5EF4-FFF2-40B4-BE49-F238E27FC236}">
                    <a16:creationId xmlns:a16="http://schemas.microsoft.com/office/drawing/2014/main" id="{0A6B9575-F54D-4308-9F74-89EB2FCAEEBC}"/>
                  </a:ext>
                </a:extLst>
              </p:cNvPr>
              <p:cNvCxnSpPr/>
              <p:nvPr/>
            </p:nvCxnSpPr>
            <p:spPr>
              <a:xfrm>
                <a:off x="5614444" y="1957208"/>
                <a:ext cx="9616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7005409-7529-4060-8774-C3DAA9F62D4B}"/>
                  </a:ext>
                </a:extLst>
              </p:cNvPr>
              <p:cNvSpPr txBox="1"/>
              <p:nvPr/>
            </p:nvSpPr>
            <p:spPr>
              <a:xfrm>
                <a:off x="6491862" y="1712752"/>
                <a:ext cx="2558394" cy="461665"/>
              </a:xfrm>
              <a:prstGeom prst="rect">
                <a:avLst/>
              </a:prstGeom>
              <a:noFill/>
            </p:spPr>
            <p:txBody>
              <a:bodyPr wrap="square" rtlCol="0">
                <a:spAutoFit/>
              </a:bodyPr>
              <a:lstStyle/>
              <a:p>
                <a:pPr algn="ctr"/>
                <a:r>
                  <a:rPr lang="en-US" sz="2400" b="1">
                    <a:solidFill>
                      <a:srgbClr val="FFFF00"/>
                    </a:solidFill>
                  </a:rPr>
                  <a:t>Benevolence</a:t>
                </a:r>
              </a:p>
            </p:txBody>
          </p:sp>
        </p:grpSp>
        <p:grpSp>
          <p:nvGrpSpPr>
            <p:cNvPr id="18" name="Group 17">
              <a:extLst>
                <a:ext uri="{FF2B5EF4-FFF2-40B4-BE49-F238E27FC236}">
                  <a16:creationId xmlns:a16="http://schemas.microsoft.com/office/drawing/2014/main" id="{6FF22369-879D-4D45-9771-974D3B8161F7}"/>
                </a:ext>
              </a:extLst>
            </p:cNvPr>
            <p:cNvGrpSpPr/>
            <p:nvPr/>
          </p:nvGrpSpPr>
          <p:grpSpPr>
            <a:xfrm>
              <a:off x="4028922" y="2492349"/>
              <a:ext cx="2901529" cy="2195068"/>
              <a:chOff x="7763576" y="3723090"/>
              <a:chExt cx="2901529" cy="2195068"/>
            </a:xfrm>
          </p:grpSpPr>
          <p:grpSp>
            <p:nvGrpSpPr>
              <p:cNvPr id="8" name="Group 7">
                <a:extLst>
                  <a:ext uri="{FF2B5EF4-FFF2-40B4-BE49-F238E27FC236}">
                    <a16:creationId xmlns:a16="http://schemas.microsoft.com/office/drawing/2014/main" id="{A84AD859-3423-4753-829D-83D81D74EC3E}"/>
                  </a:ext>
                </a:extLst>
              </p:cNvPr>
              <p:cNvGrpSpPr/>
              <p:nvPr/>
            </p:nvGrpSpPr>
            <p:grpSpPr>
              <a:xfrm>
                <a:off x="7800003" y="4179682"/>
                <a:ext cx="2776031" cy="1738476"/>
                <a:chOff x="7800003" y="4179682"/>
                <a:chExt cx="2776031" cy="1738476"/>
              </a:xfrm>
            </p:grpSpPr>
            <p:pic>
              <p:nvPicPr>
                <p:cNvPr id="27" name="Picture 2"/>
                <p:cNvPicPr>
                  <a:picLocks noChangeAspect="1" noChangeArrowheads="1"/>
                </p:cNvPicPr>
                <p:nvPr/>
              </p:nvPicPr>
              <p:blipFill>
                <a:blip r:embed="rId7"/>
                <a:srcRect/>
                <a:stretch>
                  <a:fillRect/>
                </a:stretch>
              </p:blipFill>
              <p:spPr bwMode="auto">
                <a:xfrm>
                  <a:off x="7800003" y="4179682"/>
                  <a:ext cx="2776031" cy="1738476"/>
                </a:xfrm>
                <a:prstGeom prst="rect">
                  <a:avLst/>
                </a:prstGeom>
                <a:noFill/>
                <a:ln w="9525">
                  <a:noFill/>
                  <a:miter lim="800000"/>
                  <a:headEnd/>
                  <a:tailEnd/>
                </a:ln>
                <a:effectLst/>
              </p:spPr>
            </p:pic>
            <p:pic>
              <p:nvPicPr>
                <p:cNvPr id="30" name="Picture 25" descr="bd07179_">
                  <a:extLst>
                    <a:ext uri="{FF2B5EF4-FFF2-40B4-BE49-F238E27FC236}">
                      <a16:creationId xmlns:a16="http://schemas.microsoft.com/office/drawing/2014/main" id="{83AF00AA-501A-44B8-9D99-656161029F36}"/>
                    </a:ext>
                  </a:extLst>
                </p:cNvPr>
                <p:cNvPicPr>
                  <a:picLocks noChangeAspect="1" noChangeArrowheads="1"/>
                </p:cNvPicPr>
                <p:nvPr/>
              </p:nvPicPr>
              <p:blipFill>
                <a:blip r:embed="rId4"/>
                <a:srcRect/>
                <a:stretch>
                  <a:fillRect/>
                </a:stretch>
              </p:blipFill>
              <p:spPr bwMode="auto">
                <a:xfrm>
                  <a:off x="8603754" y="4804522"/>
                  <a:ext cx="1221174" cy="876659"/>
                </a:xfrm>
                <a:prstGeom prst="rect">
                  <a:avLst/>
                </a:prstGeom>
                <a:noFill/>
              </p:spPr>
            </p:pic>
          </p:grpSp>
          <p:sp>
            <p:nvSpPr>
              <p:cNvPr id="16" name="TextBox 15">
                <a:extLst>
                  <a:ext uri="{FF2B5EF4-FFF2-40B4-BE49-F238E27FC236}">
                    <a16:creationId xmlns:a16="http://schemas.microsoft.com/office/drawing/2014/main" id="{2A441180-C955-4914-AA02-5A449AB1DAC2}"/>
                  </a:ext>
                </a:extLst>
              </p:cNvPr>
              <p:cNvSpPr txBox="1"/>
              <p:nvPr/>
            </p:nvSpPr>
            <p:spPr>
              <a:xfrm>
                <a:off x="7763576" y="3723090"/>
                <a:ext cx="2901529" cy="369332"/>
              </a:xfrm>
              <a:prstGeom prst="rect">
                <a:avLst/>
              </a:prstGeom>
              <a:noFill/>
            </p:spPr>
            <p:txBody>
              <a:bodyPr wrap="square" rtlCol="0">
                <a:spAutoFit/>
              </a:bodyPr>
              <a:lstStyle/>
              <a:p>
                <a:pPr algn="ctr"/>
                <a:r>
                  <a:rPr lang="en-US" b="1" dirty="0"/>
                  <a:t>Orphan Home</a:t>
                </a:r>
              </a:p>
            </p:txBody>
          </p:sp>
        </p:grpSp>
      </p:grpSp>
      <p:grpSp>
        <p:nvGrpSpPr>
          <p:cNvPr id="10" name="Group 9">
            <a:extLst>
              <a:ext uri="{FF2B5EF4-FFF2-40B4-BE49-F238E27FC236}">
                <a16:creationId xmlns:a16="http://schemas.microsoft.com/office/drawing/2014/main" id="{B0411527-E248-4916-B946-DCC1D2AFACCD}"/>
              </a:ext>
            </a:extLst>
          </p:cNvPr>
          <p:cNvGrpSpPr/>
          <p:nvPr/>
        </p:nvGrpSpPr>
        <p:grpSpPr>
          <a:xfrm>
            <a:off x="4224619" y="2782742"/>
            <a:ext cx="6068185" cy="2318246"/>
            <a:chOff x="4524514" y="2762309"/>
            <a:chExt cx="6068185" cy="2318246"/>
          </a:xfrm>
        </p:grpSpPr>
        <p:sp>
          <p:nvSpPr>
            <p:cNvPr id="2" name="Rectangle 1">
              <a:extLst>
                <a:ext uri="{FF2B5EF4-FFF2-40B4-BE49-F238E27FC236}">
                  <a16:creationId xmlns:a16="http://schemas.microsoft.com/office/drawing/2014/main" id="{D13A63BC-7CDA-4C1B-AF5F-C92A74D4F96A}"/>
                </a:ext>
              </a:extLst>
            </p:cNvPr>
            <p:cNvSpPr/>
            <p:nvPr/>
          </p:nvSpPr>
          <p:spPr>
            <a:xfrm>
              <a:off x="4524514" y="2762309"/>
              <a:ext cx="2402874" cy="2318246"/>
            </a:xfrm>
            <a:prstGeom prst="rect">
              <a:avLst/>
            </a:prstGeom>
            <a:noFill/>
            <a:ln w="762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CB2E276-95F9-45F9-8797-D15A47AADA22}"/>
                </a:ext>
              </a:extLst>
            </p:cNvPr>
            <p:cNvCxnSpPr/>
            <p:nvPr/>
          </p:nvCxnSpPr>
          <p:spPr>
            <a:xfrm>
              <a:off x="7441110" y="3975571"/>
              <a:ext cx="102275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70A180-0E5B-4187-9B36-49942E21609B}"/>
                </a:ext>
              </a:extLst>
            </p:cNvPr>
            <p:cNvSpPr txBox="1"/>
            <p:nvPr/>
          </p:nvSpPr>
          <p:spPr>
            <a:xfrm>
              <a:off x="4829172" y="3611713"/>
              <a:ext cx="1818058" cy="523220"/>
            </a:xfrm>
            <a:prstGeom prst="rect">
              <a:avLst/>
            </a:prstGeom>
            <a:noFill/>
          </p:spPr>
          <p:txBody>
            <a:bodyPr wrap="square" rtlCol="0">
              <a:spAutoFit/>
            </a:bodyPr>
            <a:lstStyle/>
            <a:p>
              <a:pPr algn="ctr"/>
              <a:r>
                <a:rPr lang="en-US" sz="2800" dirty="0"/>
                <a:t>Institution</a:t>
              </a:r>
            </a:p>
          </p:txBody>
        </p:sp>
        <p:sp>
          <p:nvSpPr>
            <p:cNvPr id="9" name="TextBox 8">
              <a:extLst>
                <a:ext uri="{FF2B5EF4-FFF2-40B4-BE49-F238E27FC236}">
                  <a16:creationId xmlns:a16="http://schemas.microsoft.com/office/drawing/2014/main" id="{A320E0C4-005A-44E1-B53C-83FDA3F09557}"/>
                </a:ext>
              </a:extLst>
            </p:cNvPr>
            <p:cNvSpPr txBox="1"/>
            <p:nvPr/>
          </p:nvSpPr>
          <p:spPr>
            <a:xfrm>
              <a:off x="8189825" y="3630647"/>
              <a:ext cx="2402874" cy="707886"/>
            </a:xfrm>
            <a:prstGeom prst="rect">
              <a:avLst/>
            </a:prstGeom>
            <a:noFill/>
          </p:spPr>
          <p:txBody>
            <a:bodyPr wrap="square" rtlCol="0">
              <a:spAutoFit/>
            </a:bodyPr>
            <a:lstStyle/>
            <a:p>
              <a:pPr algn="ctr"/>
              <a:r>
                <a:rPr lang="en-US" sz="4000" b="1" dirty="0">
                  <a:solidFill>
                    <a:srgbClr val="FFFF00"/>
                  </a:solidFill>
                </a:rPr>
                <a:t>Work</a:t>
              </a:r>
            </a:p>
          </p:txBody>
        </p:sp>
      </p:grpSp>
      <p:sp>
        <p:nvSpPr>
          <p:cNvPr id="19" name="TextBox 18">
            <a:extLst>
              <a:ext uri="{FF2B5EF4-FFF2-40B4-BE49-F238E27FC236}">
                <a16:creationId xmlns:a16="http://schemas.microsoft.com/office/drawing/2014/main" id="{A9F1848F-02B6-4DE7-90D7-8AA829A1324D}"/>
              </a:ext>
            </a:extLst>
          </p:cNvPr>
          <p:cNvSpPr txBox="1"/>
          <p:nvPr/>
        </p:nvSpPr>
        <p:spPr>
          <a:xfrm>
            <a:off x="3984382" y="5281770"/>
            <a:ext cx="2849699" cy="646331"/>
          </a:xfrm>
          <a:prstGeom prst="rect">
            <a:avLst/>
          </a:prstGeom>
          <a:noFill/>
        </p:spPr>
        <p:txBody>
          <a:bodyPr wrap="square" rtlCol="0">
            <a:spAutoFit/>
          </a:bodyPr>
          <a:lstStyle/>
          <a:p>
            <a:pPr algn="ctr"/>
            <a:r>
              <a:rPr lang="en-US" b="1" dirty="0"/>
              <a:t> Middleman         (Stands Between)</a:t>
            </a:r>
          </a:p>
        </p:txBody>
      </p:sp>
    </p:spTree>
    <p:extLst>
      <p:ext uri="{BB962C8B-B14F-4D97-AF65-F5344CB8AC3E}">
        <p14:creationId xmlns:p14="http://schemas.microsoft.com/office/powerpoint/2010/main" val="2511654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5138"/>
                                        </p:tgtEl>
                                        <p:attrNameLst>
                                          <p:attrName>style.visibility</p:attrName>
                                        </p:attrNameLst>
                                      </p:cBhvr>
                                      <p:to>
                                        <p:strVal val="visible"/>
                                      </p:to>
                                    </p:set>
                                    <p:animEffect transition="in" filter="fade">
                                      <p:cBhvr>
                                        <p:cTn id="7" dur="500"/>
                                        <p:tgtEl>
                                          <p:spTgt spid="475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5139"/>
                                        </p:tgtEl>
                                        <p:attrNameLst>
                                          <p:attrName>style.visibility</p:attrName>
                                        </p:attrNameLst>
                                      </p:cBhvr>
                                      <p:to>
                                        <p:strVal val="visible"/>
                                      </p:to>
                                    </p:set>
                                    <p:animEffect transition="in" filter="fade">
                                      <p:cBhvr>
                                        <p:cTn id="12" dur="500"/>
                                        <p:tgtEl>
                                          <p:spTgt spid="47513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475136"/>
                                        </p:tgtEl>
                                        <p:attrNameLst>
                                          <p:attrName>style.visibility</p:attrName>
                                        </p:attrNameLst>
                                      </p:cBhvr>
                                      <p:to>
                                        <p:strVal val="visible"/>
                                      </p:to>
                                    </p:set>
                                    <p:animEffect transition="in" filter="fade">
                                      <p:cBhvr>
                                        <p:cTn id="37" dur="500"/>
                                        <p:tgtEl>
                                          <p:spTgt spid="4751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75136"/>
                                        </p:tgtEl>
                                      </p:cBhvr>
                                    </p:animEffect>
                                    <p:set>
                                      <p:cBhvr>
                                        <p:cTn id="42" dur="1" fill="hold">
                                          <p:stCondLst>
                                            <p:cond delay="499"/>
                                          </p:stCondLst>
                                        </p:cTn>
                                        <p:tgtEl>
                                          <p:spTgt spid="47513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475137"/>
                                        </p:tgtEl>
                                        <p:attrNameLst>
                                          <p:attrName>style.visibility</p:attrName>
                                        </p:attrNameLst>
                                      </p:cBhvr>
                                      <p:to>
                                        <p:strVal val="visible"/>
                                      </p:to>
                                    </p:set>
                                    <p:animEffect transition="in" filter="fade">
                                      <p:cBhvr>
                                        <p:cTn id="45" dur="500"/>
                                        <p:tgtEl>
                                          <p:spTgt spid="47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10744200" cy="890169"/>
          </a:xfrm>
        </p:spPr>
        <p:txBody>
          <a:bodyPr>
            <a:normAutofit/>
          </a:bodyPr>
          <a:lstStyle/>
          <a:p>
            <a:r>
              <a:rPr lang="en-US" sz="3600" b="1"/>
              <a:t>No Authority for “middleman” institutions</a:t>
            </a:r>
          </a:p>
        </p:txBody>
      </p:sp>
      <p:sp>
        <p:nvSpPr>
          <p:cNvPr id="3" name="Content Placeholder 2"/>
          <p:cNvSpPr>
            <a:spLocks noGrp="1"/>
          </p:cNvSpPr>
          <p:nvPr>
            <p:ph idx="1"/>
          </p:nvPr>
        </p:nvSpPr>
        <p:spPr>
          <a:xfrm>
            <a:off x="762000" y="1295401"/>
            <a:ext cx="10591800" cy="5065422"/>
          </a:xfrm>
        </p:spPr>
        <p:txBody>
          <a:bodyPr>
            <a:normAutofit/>
          </a:bodyPr>
          <a:lstStyle/>
          <a:p>
            <a:pPr>
              <a:spcAft>
                <a:spcPts val="1800"/>
              </a:spcAft>
            </a:pPr>
            <a:r>
              <a:rPr lang="en-US" sz="2600" b="1" cap="none" dirty="0">
                <a:solidFill>
                  <a:srgbClr val="FFFF00"/>
                </a:solidFill>
              </a:rPr>
              <a:t>1 Corinthians 4:6</a:t>
            </a:r>
            <a:r>
              <a:rPr lang="en-US" sz="2600" cap="none" dirty="0">
                <a:solidFill>
                  <a:srgbClr val="FFFF00"/>
                </a:solidFill>
              </a:rPr>
              <a:t> </a:t>
            </a:r>
            <a:r>
              <a:rPr lang="en-US" sz="2600" cap="none" dirty="0">
                <a:solidFill>
                  <a:schemeClr val="tx2"/>
                </a:solidFill>
              </a:rPr>
              <a:t>– we must not go beyond what is written!</a:t>
            </a:r>
            <a:endParaRPr lang="en-US" sz="2600" b="1" cap="none" dirty="0">
              <a:solidFill>
                <a:schemeClr val="tx2"/>
              </a:solidFill>
            </a:endParaRPr>
          </a:p>
          <a:p>
            <a:pPr>
              <a:spcAft>
                <a:spcPts val="1800"/>
              </a:spcAft>
            </a:pPr>
            <a:r>
              <a:rPr lang="en-US" sz="2600" b="1" cap="none" dirty="0">
                <a:solidFill>
                  <a:srgbClr val="FFFF00"/>
                </a:solidFill>
              </a:rPr>
              <a:t>No</a:t>
            </a:r>
            <a:r>
              <a:rPr lang="en-US" sz="2600" cap="none" dirty="0">
                <a:solidFill>
                  <a:srgbClr val="FFFF00"/>
                </a:solidFill>
              </a:rPr>
              <a:t> </a:t>
            </a:r>
            <a:r>
              <a:rPr lang="en-US" sz="2600" b="1" cap="none" dirty="0">
                <a:solidFill>
                  <a:srgbClr val="FFFF00"/>
                </a:solidFill>
                <a:effectLst/>
              </a:rPr>
              <a:t>direct command</a:t>
            </a:r>
            <a:r>
              <a:rPr lang="en-US" sz="2600" cap="none" dirty="0">
                <a:solidFill>
                  <a:srgbClr val="FFFF00"/>
                </a:solidFill>
                <a:effectLst/>
              </a:rPr>
              <a:t> </a:t>
            </a:r>
            <a:r>
              <a:rPr lang="en-US" sz="2600" u="sng" cap="none" dirty="0">
                <a:effectLst/>
              </a:rPr>
              <a:t>requiring</a:t>
            </a:r>
            <a:r>
              <a:rPr lang="en-US" sz="2600" cap="none" dirty="0">
                <a:effectLst/>
              </a:rPr>
              <a:t> or </a:t>
            </a:r>
            <a:r>
              <a:rPr lang="en-US" sz="2600" u="sng" cap="none" dirty="0">
                <a:effectLst/>
              </a:rPr>
              <a:t>permitting</a:t>
            </a:r>
            <a:r>
              <a:rPr lang="en-US" sz="2600" cap="none" dirty="0">
                <a:effectLst/>
              </a:rPr>
              <a:t> local churches to build and/or support human institutions to do their work </a:t>
            </a:r>
          </a:p>
          <a:p>
            <a:pPr>
              <a:spcAft>
                <a:spcPts val="1800"/>
              </a:spcAft>
            </a:pPr>
            <a:r>
              <a:rPr lang="en-US" sz="2600" b="1" cap="none" dirty="0">
                <a:solidFill>
                  <a:srgbClr val="FFFF00"/>
                </a:solidFill>
                <a:effectLst/>
              </a:rPr>
              <a:t>No</a:t>
            </a:r>
            <a:r>
              <a:rPr lang="en-US" sz="2600" cap="none" dirty="0">
                <a:solidFill>
                  <a:srgbClr val="FFFF00"/>
                </a:solidFill>
                <a:effectLst/>
              </a:rPr>
              <a:t> </a:t>
            </a:r>
            <a:r>
              <a:rPr lang="en-US" sz="2600" b="1" cap="none" dirty="0">
                <a:solidFill>
                  <a:srgbClr val="FFFF00"/>
                </a:solidFill>
                <a:effectLst/>
              </a:rPr>
              <a:t>express statement </a:t>
            </a:r>
            <a:r>
              <a:rPr lang="en-US" sz="2600" u="sng" cap="none" dirty="0">
                <a:effectLst/>
              </a:rPr>
              <a:t>requiring</a:t>
            </a:r>
            <a:r>
              <a:rPr lang="en-US" sz="2600" cap="none" dirty="0">
                <a:effectLst/>
              </a:rPr>
              <a:t> or </a:t>
            </a:r>
            <a:r>
              <a:rPr lang="en-US" sz="2600" u="sng" cap="none" dirty="0">
                <a:effectLst/>
              </a:rPr>
              <a:t>permitting</a:t>
            </a:r>
            <a:r>
              <a:rPr lang="en-US" sz="2600" cap="none" dirty="0">
                <a:effectLst/>
              </a:rPr>
              <a:t> it</a:t>
            </a:r>
          </a:p>
          <a:p>
            <a:pPr>
              <a:spcAft>
                <a:spcPts val="1800"/>
              </a:spcAft>
            </a:pPr>
            <a:r>
              <a:rPr lang="en-US" sz="2600" b="1" cap="none" dirty="0">
                <a:solidFill>
                  <a:srgbClr val="FFFF00"/>
                </a:solidFill>
                <a:effectLst/>
              </a:rPr>
              <a:t>No approved example </a:t>
            </a:r>
            <a:r>
              <a:rPr lang="en-US" sz="2600" cap="none" dirty="0">
                <a:effectLst/>
              </a:rPr>
              <a:t>of local churches </a:t>
            </a:r>
            <a:r>
              <a:rPr lang="en-US" sz="2600" u="sng" cap="none" dirty="0">
                <a:effectLst/>
              </a:rPr>
              <a:t>building</a:t>
            </a:r>
            <a:r>
              <a:rPr lang="en-US" sz="2600" cap="none" dirty="0">
                <a:effectLst/>
              </a:rPr>
              <a:t> or </a:t>
            </a:r>
            <a:r>
              <a:rPr lang="en-US" sz="2600" u="sng" cap="none" dirty="0">
                <a:effectLst/>
              </a:rPr>
              <a:t>supporting</a:t>
            </a:r>
            <a:r>
              <a:rPr lang="en-US" sz="2600" cap="none" dirty="0">
                <a:effectLst/>
              </a:rPr>
              <a:t> institutions to do their work</a:t>
            </a:r>
          </a:p>
          <a:p>
            <a:pPr>
              <a:spcAft>
                <a:spcPts val="1800"/>
              </a:spcAft>
            </a:pPr>
            <a:r>
              <a:rPr lang="en-US" sz="2600" b="1" cap="none" dirty="0">
                <a:solidFill>
                  <a:srgbClr val="FFFF00"/>
                </a:solidFill>
                <a:effectLst/>
              </a:rPr>
              <a:t>No necessary inference/conclusion </a:t>
            </a:r>
            <a:r>
              <a:rPr lang="en-US" sz="2600" u="sng" cap="none" dirty="0">
                <a:effectLst/>
              </a:rPr>
              <a:t>requiring</a:t>
            </a:r>
            <a:r>
              <a:rPr lang="en-US" sz="2600" cap="none" dirty="0">
                <a:effectLst/>
              </a:rPr>
              <a:t> or </a:t>
            </a:r>
            <a:r>
              <a:rPr lang="en-US" sz="2600" u="sng" cap="none" dirty="0">
                <a:effectLst/>
              </a:rPr>
              <a:t>permitting</a:t>
            </a:r>
            <a:r>
              <a:rPr lang="en-US" sz="2600" cap="none" dirty="0">
                <a:effectLst/>
              </a:rPr>
              <a:t> it.</a:t>
            </a:r>
            <a:endParaRPr lang="en-US" sz="2600" cap="none" dirty="0"/>
          </a:p>
        </p:txBody>
      </p:sp>
      <p:sp>
        <p:nvSpPr>
          <p:cNvPr id="4" name="Slide Number Placeholder 3"/>
          <p:cNvSpPr>
            <a:spLocks noGrp="1"/>
          </p:cNvSpPr>
          <p:nvPr>
            <p:ph type="sldNum" sz="quarter" idx="12"/>
          </p:nvPr>
        </p:nvSpPr>
        <p:spPr>
          <a:xfrm>
            <a:off x="11154416" y="6248400"/>
            <a:ext cx="551167" cy="365125"/>
          </a:xfrm>
        </p:spPr>
        <p:txBody>
          <a:bodyPr/>
          <a:lstStyle/>
          <a:p>
            <a:fld id="{04EDC22D-B0D1-4156-A8B3-00109961AD2A}" type="slidenum">
              <a:rPr lang="en-US" smtClean="0"/>
              <a:pPr/>
              <a:t>19</a:t>
            </a:fld>
            <a:endParaRPr lang="en-US"/>
          </a:p>
        </p:txBody>
      </p:sp>
    </p:spTree>
    <p:extLst>
      <p:ext uri="{BB962C8B-B14F-4D97-AF65-F5344CB8AC3E}">
        <p14:creationId xmlns:p14="http://schemas.microsoft.com/office/powerpoint/2010/main" val="2417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340264" y="70835"/>
            <a:ext cx="7511473" cy="1312480"/>
          </a:xfrm>
        </p:spPr>
        <p:txBody>
          <a:bodyPr/>
          <a:lstStyle/>
          <a:p>
            <a:r>
              <a:rPr lang="en-US" dirty="0">
                <a:latin typeface="Arial Black" pitchFamily="34" charset="0"/>
              </a:rPr>
              <a:t>The Issues That Divide Us</a:t>
            </a:r>
          </a:p>
        </p:txBody>
      </p:sp>
      <p:sp>
        <p:nvSpPr>
          <p:cNvPr id="3075" name="Rectangle 3"/>
          <p:cNvSpPr>
            <a:spLocks noGrp="1" noChangeArrowheads="1"/>
          </p:cNvSpPr>
          <p:nvPr>
            <p:ph idx="1"/>
          </p:nvPr>
        </p:nvSpPr>
        <p:spPr>
          <a:xfrm>
            <a:off x="990600" y="1295401"/>
            <a:ext cx="9220200" cy="4835526"/>
          </a:xfrm>
        </p:spPr>
        <p:txBody>
          <a:bodyPr/>
          <a:lstStyle/>
          <a:p>
            <a:pPr marL="457200" indent="-457200">
              <a:spcBef>
                <a:spcPct val="0"/>
              </a:spcBef>
              <a:spcAft>
                <a:spcPct val="100000"/>
              </a:spcAft>
            </a:pPr>
            <a:r>
              <a:rPr lang="en-US" sz="2800" b="1">
                <a:solidFill>
                  <a:srgbClr val="FFFF00"/>
                </a:solidFill>
              </a:rPr>
              <a:t>Attitudes toward Bible Authority</a:t>
            </a:r>
          </a:p>
          <a:p>
            <a:pPr marL="457200" indent="-457200">
              <a:spcBef>
                <a:spcPct val="0"/>
              </a:spcBef>
              <a:spcAft>
                <a:spcPct val="100000"/>
              </a:spcAft>
            </a:pPr>
            <a:r>
              <a:rPr lang="en-US" sz="2800" b="1">
                <a:solidFill>
                  <a:srgbClr val="FFFF00"/>
                </a:solidFill>
              </a:rPr>
              <a:t>The Social Gospel</a:t>
            </a:r>
          </a:p>
          <a:p>
            <a:pPr marL="457200" indent="-457200">
              <a:spcBef>
                <a:spcPct val="0"/>
              </a:spcBef>
              <a:spcAft>
                <a:spcPct val="100000"/>
              </a:spcAft>
            </a:pPr>
            <a:r>
              <a:rPr lang="en-US" sz="2800" b="1">
                <a:solidFill>
                  <a:srgbClr val="FFFF00"/>
                </a:solidFill>
              </a:rPr>
              <a:t>Mechanical Instruments Music in Worship</a:t>
            </a:r>
          </a:p>
          <a:p>
            <a:pPr marL="457200" indent="-457200">
              <a:spcBef>
                <a:spcPct val="0"/>
              </a:spcBef>
              <a:spcAft>
                <a:spcPct val="100000"/>
              </a:spcAft>
            </a:pPr>
            <a:r>
              <a:rPr lang="en-US" sz="2800" b="1">
                <a:solidFill>
                  <a:srgbClr val="FFFF00"/>
                </a:solidFill>
              </a:rPr>
              <a:t>Man-Made/Human Institutions</a:t>
            </a:r>
          </a:p>
          <a:p>
            <a:pPr marL="457200" indent="-457200">
              <a:spcBef>
                <a:spcPct val="0"/>
              </a:spcBef>
              <a:spcAft>
                <a:spcPct val="100000"/>
              </a:spcAft>
            </a:pPr>
            <a:r>
              <a:rPr lang="en-US" sz="2800" b="1">
                <a:solidFill>
                  <a:srgbClr val="FFFF00"/>
                </a:solidFill>
              </a:rPr>
              <a:t>The Sponsoring Church</a:t>
            </a:r>
          </a:p>
          <a:p>
            <a:pPr marL="457200" indent="-457200">
              <a:spcBef>
                <a:spcPct val="0"/>
              </a:spcBef>
              <a:spcAft>
                <a:spcPct val="100000"/>
              </a:spcAft>
            </a:pPr>
            <a:r>
              <a:rPr lang="en-US" sz="2800" b="1">
                <a:solidFill>
                  <a:srgbClr val="FFFF00"/>
                </a:solidFill>
              </a:rPr>
              <a:t>Unlimited Benevolence</a:t>
            </a:r>
          </a:p>
        </p:txBody>
      </p:sp>
      <p:sp>
        <p:nvSpPr>
          <p:cNvPr id="7" name="Slide Number Placeholder 5"/>
          <p:cNvSpPr>
            <a:spLocks noGrp="1"/>
          </p:cNvSpPr>
          <p:nvPr>
            <p:ph type="sldNum" sz="quarter" idx="12"/>
          </p:nvPr>
        </p:nvSpPr>
        <p:spPr/>
        <p:txBody>
          <a:bodyPr/>
          <a:lstStyle/>
          <a:p>
            <a:fld id="{AAB2172B-8080-43AE-97E0-29C2344E7DDC}" type="slidenum">
              <a:rPr lang="en-US"/>
              <a:pPr/>
              <a:t>2</a:t>
            </a:fld>
            <a:endParaRPr lang="en-US"/>
          </a:p>
        </p:txBody>
      </p:sp>
      <p:sp>
        <p:nvSpPr>
          <p:cNvPr id="6" name="Left Arrow 5"/>
          <p:cNvSpPr/>
          <p:nvPr/>
        </p:nvSpPr>
        <p:spPr bwMode="auto">
          <a:xfrm>
            <a:off x="8686800" y="3200400"/>
            <a:ext cx="2819400" cy="1905000"/>
          </a:xfrm>
          <a:prstGeom prst="lef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800" b="1">
                <a:latin typeface="Arial" charset="0"/>
              </a:rPr>
              <a:t>Our Focus Today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499"/>
                                          </p:stCondLst>
                                        </p:cTn>
                                        <p:tgtEl>
                                          <p:spTgt spid="3075">
                                            <p:txEl>
                                              <p:pRg st="0" end="0"/>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499"/>
                                          </p:stCondLst>
                                        </p:cTn>
                                        <p:tgtEl>
                                          <p:spTgt spid="3075">
                                            <p:txEl>
                                              <p:pRg st="1" end="1"/>
                                            </p:txEl>
                                          </p:spTgt>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500"/>
                                  </p:stCondLst>
                                  <p:childTnLst>
                                    <p:set>
                                      <p:cBhvr>
                                        <p:cTn id="16" dur="1" fill="hold">
                                          <p:stCondLst>
                                            <p:cond delay="499"/>
                                          </p:stCondLst>
                                        </p:cTn>
                                        <p:tgtEl>
                                          <p:spTgt spid="3075">
                                            <p:txEl>
                                              <p:pRg st="2" end="2"/>
                                            </p:txEl>
                                          </p:spTgt>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500"/>
                                  </p:stCondLst>
                                  <p:childTnLst>
                                    <p:set>
                                      <p:cBhvr>
                                        <p:cTn id="19" dur="1" fill="hold">
                                          <p:stCondLst>
                                            <p:cond delay="499"/>
                                          </p:stCondLst>
                                        </p:cTn>
                                        <p:tgtEl>
                                          <p:spTgt spid="3075">
                                            <p:txEl>
                                              <p:pRg st="3" end="3"/>
                                            </p:txEl>
                                          </p:spTgt>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grpId="0" nodeType="afterEffect">
                                  <p:stCondLst>
                                    <p:cond delay="50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par>
                          <p:cTn id="23" fill="hold">
                            <p:stCondLst>
                              <p:cond delay="5500"/>
                            </p:stCondLst>
                            <p:childTnLst>
                              <p:par>
                                <p:cTn id="24" presetID="1" presetClass="entr" presetSubtype="0" fill="hold" grpId="0" nodeType="afterEffect">
                                  <p:stCondLst>
                                    <p:cond delay="500"/>
                                  </p:stCondLst>
                                  <p:childTnLst>
                                    <p:set>
                                      <p:cBhvr>
                                        <p:cTn id="25"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autoUpdateAnimBg="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600200"/>
            <a:ext cx="8229600" cy="2667000"/>
          </a:xfrm>
        </p:spPr>
        <p:txBody>
          <a:bodyPr>
            <a:normAutofit fontScale="90000"/>
          </a:bodyPr>
          <a:lstStyle/>
          <a:p>
            <a:r>
              <a:rPr lang="en-US" cap="none"/>
              <a:t>“Middleman” Institutions Deny that the Local Church is Sufficient to Do Its Work</a:t>
            </a:r>
          </a:p>
        </p:txBody>
      </p:sp>
      <p:sp>
        <p:nvSpPr>
          <p:cNvPr id="4" name="Slide Number Placeholder 3"/>
          <p:cNvSpPr>
            <a:spLocks noGrp="1"/>
          </p:cNvSpPr>
          <p:nvPr>
            <p:ph type="sldNum" sz="quarter" idx="12"/>
          </p:nvPr>
        </p:nvSpPr>
        <p:spPr/>
        <p:txBody>
          <a:bodyPr/>
          <a:lstStyle/>
          <a:p>
            <a:fld id="{04EDC22D-B0D1-4156-A8B3-00109961AD2A}" type="slidenum">
              <a:rPr lang="en-US" smtClean="0"/>
              <a:pPr/>
              <a:t>20</a:t>
            </a:fld>
            <a:endParaRPr lang="en-US"/>
          </a:p>
        </p:txBody>
      </p:sp>
    </p:spTree>
    <p:extLst>
      <p:ext uri="{BB962C8B-B14F-4D97-AF65-F5344CB8AC3E}">
        <p14:creationId xmlns:p14="http://schemas.microsoft.com/office/powerpoint/2010/main" val="14941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340264" y="288808"/>
            <a:ext cx="7511473" cy="1004182"/>
          </a:xfrm>
        </p:spPr>
        <p:txBody>
          <a:bodyPr>
            <a:normAutofit/>
          </a:bodyPr>
          <a:lstStyle/>
          <a:p>
            <a:pPr algn="ctr"/>
            <a:r>
              <a:rPr lang="en-US" sz="3600" b="1" dirty="0"/>
              <a:t>Local Church inadequate</a:t>
            </a:r>
          </a:p>
        </p:txBody>
      </p:sp>
      <p:sp>
        <p:nvSpPr>
          <p:cNvPr id="23" name="Slide Number Placeholder 4"/>
          <p:cNvSpPr>
            <a:spLocks noGrp="1"/>
          </p:cNvSpPr>
          <p:nvPr>
            <p:ph type="sldNum" sz="quarter" idx="12"/>
          </p:nvPr>
        </p:nvSpPr>
        <p:spPr>
          <a:xfrm>
            <a:off x="10058401" y="6400801"/>
            <a:ext cx="413483" cy="365125"/>
          </a:xfrm>
        </p:spPr>
        <p:txBody>
          <a:bodyPr/>
          <a:lstStyle/>
          <a:p>
            <a:fld id="{BC264DCF-4A2D-42EA-9708-DEAB3CDBCE1D}" type="slidenum">
              <a:rPr lang="en-US"/>
              <a:pPr/>
              <a:t>21</a:t>
            </a:fld>
            <a:endParaRPr lang="en-US"/>
          </a:p>
        </p:txBody>
      </p:sp>
      <p:grpSp>
        <p:nvGrpSpPr>
          <p:cNvPr id="6" name="Group 5">
            <a:extLst>
              <a:ext uri="{FF2B5EF4-FFF2-40B4-BE49-F238E27FC236}">
                <a16:creationId xmlns:a16="http://schemas.microsoft.com/office/drawing/2014/main" id="{A16B717F-565F-4E5A-87FA-6819E60C396F}"/>
              </a:ext>
            </a:extLst>
          </p:cNvPr>
          <p:cNvGrpSpPr/>
          <p:nvPr/>
        </p:nvGrpSpPr>
        <p:grpSpPr>
          <a:xfrm>
            <a:off x="3618599" y="3645650"/>
            <a:ext cx="1287107" cy="584775"/>
            <a:chOff x="2357828" y="3739575"/>
            <a:chExt cx="1287107" cy="584775"/>
          </a:xfrm>
        </p:grpSpPr>
        <p:sp>
          <p:nvSpPr>
            <p:cNvPr id="474150" name="Text Box 38"/>
            <p:cNvSpPr txBox="1">
              <a:spLocks noChangeArrowheads="1"/>
            </p:cNvSpPr>
            <p:nvPr/>
          </p:nvSpPr>
          <p:spPr bwMode="auto">
            <a:xfrm>
              <a:off x="2775821" y="3739575"/>
              <a:ext cx="451123" cy="584775"/>
            </a:xfrm>
            <a:prstGeom prst="rect">
              <a:avLst/>
            </a:prstGeom>
            <a:noFill/>
            <a:ln w="9525">
              <a:noFill/>
              <a:miter lim="800000"/>
              <a:headEnd/>
              <a:tailEnd/>
            </a:ln>
            <a:effectLst/>
          </p:spPr>
          <p:txBody>
            <a:bodyPr>
              <a:spAutoFit/>
            </a:bodyPr>
            <a:lstStyle/>
            <a:p>
              <a:pPr>
                <a:spcBef>
                  <a:spcPct val="50000"/>
                </a:spcBef>
              </a:pPr>
              <a:r>
                <a:rPr lang="en-US" sz="3200" b="1">
                  <a:latin typeface="Arial" pitchFamily="34" charset="0"/>
                </a:rPr>
                <a:t>$</a:t>
              </a:r>
              <a:endParaRPr lang="en-US" sz="2400" b="1">
                <a:latin typeface="Arial" pitchFamily="34" charset="0"/>
              </a:endParaRPr>
            </a:p>
          </p:txBody>
        </p:sp>
        <p:sp>
          <p:nvSpPr>
            <p:cNvPr id="474158" name="Line 46"/>
            <p:cNvSpPr>
              <a:spLocks noChangeShapeType="1"/>
            </p:cNvSpPr>
            <p:nvPr/>
          </p:nvSpPr>
          <p:spPr bwMode="auto">
            <a:xfrm flipV="1">
              <a:off x="2357828" y="4063005"/>
              <a:ext cx="1287107" cy="0"/>
            </a:xfrm>
            <a:prstGeom prst="line">
              <a:avLst/>
            </a:prstGeom>
            <a:noFill/>
            <a:ln w="28575">
              <a:solidFill>
                <a:schemeClr val="tx1"/>
              </a:solidFill>
              <a:round/>
              <a:headEnd/>
              <a:tailEnd type="triangle" w="med" len="med"/>
            </a:ln>
            <a:effectLst/>
          </p:spPr>
          <p:txBody>
            <a:bodyPr/>
            <a:lstStyle/>
            <a:p>
              <a:endParaRPr lang="en-US" dirty="0"/>
            </a:p>
          </p:txBody>
        </p:sp>
      </p:grpSp>
      <p:pic>
        <p:nvPicPr>
          <p:cNvPr id="474165" name="Picture 53" descr="bl00518_"/>
          <p:cNvPicPr>
            <a:picLocks noChangeAspect="1" noChangeArrowheads="1"/>
          </p:cNvPicPr>
          <p:nvPr/>
        </p:nvPicPr>
        <p:blipFill>
          <a:blip r:embed="rId3"/>
          <a:srcRect/>
          <a:stretch>
            <a:fillRect/>
          </a:stretch>
        </p:blipFill>
        <p:spPr bwMode="auto">
          <a:xfrm>
            <a:off x="2495617" y="3389970"/>
            <a:ext cx="739055" cy="792845"/>
          </a:xfrm>
          <a:prstGeom prst="rect">
            <a:avLst/>
          </a:prstGeom>
          <a:noFill/>
        </p:spPr>
      </p:pic>
      <p:grpSp>
        <p:nvGrpSpPr>
          <p:cNvPr id="8" name="Group 7">
            <a:extLst>
              <a:ext uri="{FF2B5EF4-FFF2-40B4-BE49-F238E27FC236}">
                <a16:creationId xmlns:a16="http://schemas.microsoft.com/office/drawing/2014/main" id="{B3E22412-7E52-4803-B3D7-C13C26FB40C6}"/>
              </a:ext>
            </a:extLst>
          </p:cNvPr>
          <p:cNvGrpSpPr/>
          <p:nvPr/>
        </p:nvGrpSpPr>
        <p:grpSpPr>
          <a:xfrm>
            <a:off x="4233143" y="1784857"/>
            <a:ext cx="6582857" cy="3964524"/>
            <a:chOff x="5274970" y="1751404"/>
            <a:chExt cx="6582857" cy="3964524"/>
          </a:xfrm>
        </p:grpSpPr>
        <p:grpSp>
          <p:nvGrpSpPr>
            <p:cNvPr id="5" name="Group 4">
              <a:extLst>
                <a:ext uri="{FF2B5EF4-FFF2-40B4-BE49-F238E27FC236}">
                  <a16:creationId xmlns:a16="http://schemas.microsoft.com/office/drawing/2014/main" id="{0D1DD11D-54BB-4900-8845-7847C8CE0791}"/>
                </a:ext>
              </a:extLst>
            </p:cNvPr>
            <p:cNvGrpSpPr/>
            <p:nvPr/>
          </p:nvGrpSpPr>
          <p:grpSpPr>
            <a:xfrm>
              <a:off x="5274970" y="1751404"/>
              <a:ext cx="6582857" cy="3964524"/>
              <a:chOff x="4732243" y="1697327"/>
              <a:chExt cx="6582857" cy="3964524"/>
            </a:xfrm>
          </p:grpSpPr>
          <p:grpSp>
            <p:nvGrpSpPr>
              <p:cNvPr id="27" name="Group 26">
                <a:extLst>
                  <a:ext uri="{FF2B5EF4-FFF2-40B4-BE49-F238E27FC236}">
                    <a16:creationId xmlns:a16="http://schemas.microsoft.com/office/drawing/2014/main" id="{AD330A22-C769-4FA3-8BF3-3333A751DB88}"/>
                  </a:ext>
                </a:extLst>
              </p:cNvPr>
              <p:cNvGrpSpPr/>
              <p:nvPr/>
            </p:nvGrpSpPr>
            <p:grpSpPr>
              <a:xfrm>
                <a:off x="4732243" y="1697327"/>
                <a:ext cx="6582857" cy="3964524"/>
                <a:chOff x="7218580" y="1737845"/>
                <a:chExt cx="6582857" cy="3964524"/>
              </a:xfrm>
            </p:grpSpPr>
            <p:pic>
              <p:nvPicPr>
                <p:cNvPr id="21" name="Picture 20" descr="Diagram, venn diagram&#10;&#10;Description automatically generated">
                  <a:extLst>
                    <a:ext uri="{FF2B5EF4-FFF2-40B4-BE49-F238E27FC236}">
                      <a16:creationId xmlns:a16="http://schemas.microsoft.com/office/drawing/2014/main" id="{F33FBE47-721C-4AC1-8CD9-AC1E314AB2C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14029" y="2159863"/>
                  <a:ext cx="3598856" cy="3542506"/>
                </a:xfrm>
                <a:prstGeom prst="rect">
                  <a:avLst/>
                </a:prstGeom>
              </p:spPr>
            </p:pic>
            <p:sp>
              <p:nvSpPr>
                <p:cNvPr id="4" name="Rectangle 3">
                  <a:extLst>
                    <a:ext uri="{FF2B5EF4-FFF2-40B4-BE49-F238E27FC236}">
                      <a16:creationId xmlns:a16="http://schemas.microsoft.com/office/drawing/2014/main" id="{F841FE6C-69CF-42E1-8862-02CF368423C3}"/>
                    </a:ext>
                  </a:extLst>
                </p:cNvPr>
                <p:cNvSpPr/>
                <p:nvPr/>
              </p:nvSpPr>
              <p:spPr>
                <a:xfrm rot="10800000" flipV="1">
                  <a:off x="7218580" y="1737845"/>
                  <a:ext cx="6582857" cy="1569660"/>
                </a:xfrm>
                <a:prstGeom prst="rect">
                  <a:avLst/>
                </a:prstGeom>
                <a:noFill/>
              </p:spPr>
              <p:txBody>
                <a:bodyPr wrap="square" lIns="91440" tIns="45720" rIns="91440" bIns="45720">
                  <a:spAutoFit/>
                </a:bodyPr>
                <a:lstStyle/>
                <a:p>
                  <a:pPr algn="ctr"/>
                  <a:r>
                    <a:rPr lang="en-US" sz="9600" b="1" cap="none" spc="50" dirty="0">
                      <a:ln w="9525" cmpd="sng">
                        <a:solidFill>
                          <a:schemeClr val="accent1"/>
                        </a:solidFill>
                        <a:prstDash val="solid"/>
                      </a:ln>
                      <a:solidFill>
                        <a:srgbClr val="FFFF00"/>
                      </a:solidFill>
                      <a:effectLst>
                        <a:glow rad="38100">
                          <a:schemeClr val="accent1">
                            <a:alpha val="40000"/>
                          </a:schemeClr>
                        </a:glow>
                      </a:effectLst>
                    </a:rPr>
                    <a:t>Work</a:t>
                  </a:r>
                </a:p>
              </p:txBody>
            </p:sp>
          </p:grpSp>
          <p:pic>
            <p:nvPicPr>
              <p:cNvPr id="15" name="Picture 14" descr="A picture containing text, electronics, computer&#10;&#10;Description automatically generated">
                <a:extLst>
                  <a:ext uri="{FF2B5EF4-FFF2-40B4-BE49-F238E27FC236}">
                    <a16:creationId xmlns:a16="http://schemas.microsoft.com/office/drawing/2014/main" id="{65AD9BBD-9E33-460F-9A2A-444CC8A5EC3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27121" y="3260521"/>
                <a:ext cx="1326535" cy="1487327"/>
              </a:xfrm>
              <a:prstGeom prst="rect">
                <a:avLst/>
              </a:prstGeom>
            </p:spPr>
          </p:pic>
        </p:grpSp>
        <p:pic>
          <p:nvPicPr>
            <p:cNvPr id="25" name="Picture 36" descr="PE02077A">
              <a:extLst>
                <a:ext uri="{FF2B5EF4-FFF2-40B4-BE49-F238E27FC236}">
                  <a16:creationId xmlns:a16="http://schemas.microsoft.com/office/drawing/2014/main" id="{CB8BBAEA-6FF2-4ACD-B4E1-31ACBF927ECC}"/>
                </a:ext>
              </a:extLst>
            </p:cNvPr>
            <p:cNvPicPr>
              <a:picLocks noChangeAspect="1" noChangeArrowheads="1"/>
            </p:cNvPicPr>
            <p:nvPr/>
          </p:nvPicPr>
          <p:blipFill>
            <a:blip r:embed="rId8"/>
            <a:srcRect/>
            <a:stretch>
              <a:fillRect/>
            </a:stretch>
          </p:blipFill>
          <p:spPr bwMode="auto">
            <a:xfrm>
              <a:off x="7222330" y="3321064"/>
              <a:ext cx="1011810" cy="1247589"/>
            </a:xfrm>
            <a:prstGeom prst="rect">
              <a:avLst/>
            </a:prstGeom>
            <a:noFill/>
          </p:spPr>
        </p:pic>
      </p:grpSp>
      <p:pic>
        <p:nvPicPr>
          <p:cNvPr id="16" name="Picture 15" descr="Logo, icon&#10;&#10;Description automatically generated">
            <a:extLst>
              <a:ext uri="{FF2B5EF4-FFF2-40B4-BE49-F238E27FC236}">
                <a16:creationId xmlns:a16="http://schemas.microsoft.com/office/drawing/2014/main" id="{398B2D98-FCFC-4CCE-87BB-9E995F13F9B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920432" y="1529288"/>
            <a:ext cx="4514208" cy="4514208"/>
          </a:xfrm>
          <a:prstGeom prst="rect">
            <a:avLst/>
          </a:prstGeom>
        </p:spPr>
      </p:pic>
    </p:spTree>
    <p:extLst>
      <p:ext uri="{BB962C8B-B14F-4D97-AF65-F5344CB8AC3E}">
        <p14:creationId xmlns:p14="http://schemas.microsoft.com/office/powerpoint/2010/main" val="2498821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4114"/>
                                        </p:tgtEl>
                                        <p:attrNameLst>
                                          <p:attrName>style.visibility</p:attrName>
                                        </p:attrNameLst>
                                      </p:cBhvr>
                                      <p:to>
                                        <p:strVal val="visible"/>
                                      </p:to>
                                    </p:set>
                                    <p:animEffect transition="in" filter="fade">
                                      <p:cBhvr>
                                        <p:cTn id="7" dur="500"/>
                                        <p:tgtEl>
                                          <p:spTgt spid="4741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4165"/>
                                        </p:tgtEl>
                                        <p:attrNameLst>
                                          <p:attrName>style.visibility</p:attrName>
                                        </p:attrNameLst>
                                      </p:cBhvr>
                                      <p:to>
                                        <p:strVal val="visible"/>
                                      </p:to>
                                    </p:set>
                                    <p:animEffect transition="in" filter="fade">
                                      <p:cBhvr>
                                        <p:cTn id="11" dur="500"/>
                                        <p:tgtEl>
                                          <p:spTgt spid="47416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762000" y="157162"/>
            <a:ext cx="10668000" cy="1077218"/>
          </a:xfrm>
        </p:spPr>
        <p:txBody>
          <a:bodyPr>
            <a:normAutofit/>
          </a:bodyPr>
          <a:lstStyle/>
          <a:p>
            <a:r>
              <a:rPr lang="en-US" sz="2400">
                <a:solidFill>
                  <a:srgbClr val="FFFF00"/>
                </a:solidFill>
              </a:rPr>
              <a:t>Local Church:</a:t>
            </a:r>
            <a:br>
              <a:rPr lang="en-US" sz="2400">
                <a:solidFill>
                  <a:srgbClr val="FFFF00"/>
                </a:solidFill>
              </a:rPr>
            </a:br>
            <a:r>
              <a:rPr lang="en-US" sz="3200"/>
              <a:t>All-Sufficient In Evangelism</a:t>
            </a:r>
          </a:p>
        </p:txBody>
      </p:sp>
      <p:sp>
        <p:nvSpPr>
          <p:cNvPr id="572419" name="Rectangle 3"/>
          <p:cNvSpPr>
            <a:spLocks noGrp="1" noChangeArrowheads="1"/>
          </p:cNvSpPr>
          <p:nvPr>
            <p:ph idx="1"/>
          </p:nvPr>
        </p:nvSpPr>
        <p:spPr>
          <a:xfrm>
            <a:off x="800100" y="1905001"/>
            <a:ext cx="10591800" cy="3910360"/>
          </a:xfrm>
        </p:spPr>
        <p:txBody>
          <a:bodyPr>
            <a:normAutofit/>
          </a:bodyPr>
          <a:lstStyle/>
          <a:p>
            <a:pPr marL="461963" indent="-461963">
              <a:lnSpc>
                <a:spcPct val="90000"/>
              </a:lnSpc>
              <a:spcBef>
                <a:spcPct val="0"/>
              </a:spcBef>
              <a:spcAft>
                <a:spcPct val="50000"/>
              </a:spcAft>
            </a:pPr>
            <a:r>
              <a:rPr lang="en-US" sz="2500" cap="none" dirty="0">
                <a:cs typeface="Arial" pitchFamily="34" charset="0"/>
              </a:rPr>
              <a:t>Local churches </a:t>
            </a:r>
            <a:r>
              <a:rPr lang="en-US" sz="2500" b="1" cap="none" dirty="0">
                <a:solidFill>
                  <a:srgbClr val="FFFF00"/>
                </a:solidFill>
                <a:cs typeface="Arial" pitchFamily="34" charset="0"/>
              </a:rPr>
              <a:t>determined</a:t>
            </a:r>
            <a:r>
              <a:rPr lang="en-US" sz="2500" cap="none" dirty="0">
                <a:cs typeface="Arial" pitchFamily="34" charset="0"/>
              </a:rPr>
              <a:t> </a:t>
            </a:r>
            <a:r>
              <a:rPr lang="en-US" sz="2500" b="1" cap="none" dirty="0">
                <a:solidFill>
                  <a:srgbClr val="FFFF00"/>
                </a:solidFill>
                <a:cs typeface="Arial" pitchFamily="34" charset="0"/>
              </a:rPr>
              <a:t>for themselves </a:t>
            </a:r>
            <a:r>
              <a:rPr lang="en-US" sz="2500" cap="none" dirty="0">
                <a:cs typeface="Arial" pitchFamily="34" charset="0"/>
              </a:rPr>
              <a:t>what evangelistic work they would do – Acts 11:22-24</a:t>
            </a:r>
          </a:p>
          <a:p>
            <a:pPr marL="461963" indent="-461963">
              <a:lnSpc>
                <a:spcPct val="90000"/>
              </a:lnSpc>
              <a:spcBef>
                <a:spcPct val="0"/>
              </a:spcBef>
              <a:spcAft>
                <a:spcPct val="50000"/>
              </a:spcAft>
            </a:pPr>
            <a:r>
              <a:rPr lang="en-US" sz="2500" cap="none" dirty="0">
                <a:cs typeface="Arial" pitchFamily="34" charset="0"/>
              </a:rPr>
              <a:t>Local churches </a:t>
            </a:r>
            <a:r>
              <a:rPr lang="en-US" sz="2500" b="1" cap="none" dirty="0">
                <a:solidFill>
                  <a:srgbClr val="FFFF00"/>
                </a:solidFill>
                <a:cs typeface="Arial" pitchFamily="34" charset="0"/>
              </a:rPr>
              <a:t>selected </a:t>
            </a:r>
            <a:r>
              <a:rPr lang="en-US" sz="2500" cap="none" dirty="0">
                <a:solidFill>
                  <a:schemeClr val="tx2"/>
                </a:solidFill>
                <a:cs typeface="Arial" pitchFamily="34" charset="0"/>
              </a:rPr>
              <a:t>their preachers </a:t>
            </a:r>
            <a:r>
              <a:rPr lang="en-US" sz="2500" cap="none" dirty="0">
                <a:cs typeface="Arial" pitchFamily="34" charset="0"/>
              </a:rPr>
              <a:t>– Acts 11:22-24</a:t>
            </a:r>
          </a:p>
          <a:p>
            <a:pPr marL="461963" indent="-461963">
              <a:lnSpc>
                <a:spcPct val="90000"/>
              </a:lnSpc>
              <a:spcBef>
                <a:spcPct val="0"/>
              </a:spcBef>
              <a:spcAft>
                <a:spcPct val="50000"/>
              </a:spcAft>
            </a:pPr>
            <a:r>
              <a:rPr lang="en-US" sz="2500" cap="none" dirty="0">
                <a:cs typeface="Arial" pitchFamily="34" charset="0"/>
              </a:rPr>
              <a:t>Local churches </a:t>
            </a:r>
            <a:r>
              <a:rPr lang="en-US" sz="2500" b="1" cap="none" dirty="0">
                <a:solidFill>
                  <a:srgbClr val="FFFF00"/>
                </a:solidFill>
                <a:cs typeface="Arial" pitchFamily="34" charset="0"/>
              </a:rPr>
              <a:t>sent </a:t>
            </a:r>
            <a:r>
              <a:rPr lang="en-US" sz="2500" cap="none" dirty="0">
                <a:solidFill>
                  <a:schemeClr val="tx2"/>
                </a:solidFill>
                <a:cs typeface="Arial" pitchFamily="34" charset="0"/>
              </a:rPr>
              <a:t>their preachers </a:t>
            </a:r>
            <a:r>
              <a:rPr lang="en-US" sz="2500" cap="none" dirty="0">
                <a:cs typeface="Arial" pitchFamily="34" charset="0"/>
              </a:rPr>
              <a:t>to where they determined for them to go – Acts 11:22-24</a:t>
            </a:r>
            <a:endParaRPr lang="en-US" sz="2500" cap="none" dirty="0"/>
          </a:p>
          <a:p>
            <a:pPr marL="461963" indent="-461963">
              <a:lnSpc>
                <a:spcPct val="90000"/>
              </a:lnSpc>
              <a:spcBef>
                <a:spcPct val="0"/>
              </a:spcBef>
              <a:spcAft>
                <a:spcPct val="50000"/>
              </a:spcAft>
            </a:pPr>
            <a:r>
              <a:rPr lang="en-US" sz="2500" cap="none" dirty="0">
                <a:cs typeface="Arial" pitchFamily="34" charset="0"/>
              </a:rPr>
              <a:t>Local churches </a:t>
            </a:r>
            <a:r>
              <a:rPr lang="en-US" sz="2500" b="1" cap="none" dirty="0">
                <a:solidFill>
                  <a:srgbClr val="FFFF00"/>
                </a:solidFill>
                <a:cs typeface="Arial" pitchFamily="34" charset="0"/>
              </a:rPr>
              <a:t>supported their preachers</a:t>
            </a:r>
            <a:r>
              <a:rPr lang="en-US" sz="2500" cap="none" dirty="0">
                <a:solidFill>
                  <a:schemeClr val="tx2"/>
                </a:solidFill>
                <a:cs typeface="Arial" pitchFamily="34" charset="0"/>
              </a:rPr>
              <a:t> – Phil. 4:15-16</a:t>
            </a:r>
          </a:p>
          <a:p>
            <a:pPr marL="461963" indent="-461963">
              <a:lnSpc>
                <a:spcPct val="90000"/>
              </a:lnSpc>
              <a:spcBef>
                <a:spcPct val="0"/>
              </a:spcBef>
              <a:spcAft>
                <a:spcPct val="50000"/>
              </a:spcAft>
            </a:pPr>
            <a:r>
              <a:rPr lang="en-US" sz="2500" cap="none" dirty="0">
                <a:solidFill>
                  <a:schemeClr val="tx2"/>
                </a:solidFill>
                <a:cs typeface="Arial" pitchFamily="34" charset="0"/>
              </a:rPr>
              <a:t>Local churches </a:t>
            </a:r>
            <a:r>
              <a:rPr lang="en-US" sz="2500" b="1" cap="none" dirty="0">
                <a:solidFill>
                  <a:srgbClr val="FFFF00"/>
                </a:solidFill>
                <a:cs typeface="Arial" pitchFamily="34" charset="0"/>
              </a:rPr>
              <a:t>sent support directly</a:t>
            </a:r>
            <a:r>
              <a:rPr lang="en-US" sz="2500" b="1" cap="none" dirty="0">
                <a:cs typeface="Arial" pitchFamily="34" charset="0"/>
              </a:rPr>
              <a:t> </a:t>
            </a:r>
            <a:r>
              <a:rPr lang="en-US" sz="2500" cap="none" dirty="0">
                <a:cs typeface="Arial" pitchFamily="34" charset="0"/>
              </a:rPr>
              <a:t>to their preacher</a:t>
            </a:r>
            <a:r>
              <a:rPr lang="en-US" sz="2500" cap="none" dirty="0">
                <a:solidFill>
                  <a:srgbClr val="FFFF00"/>
                </a:solidFill>
                <a:cs typeface="Arial" pitchFamily="34" charset="0"/>
              </a:rPr>
              <a:t> </a:t>
            </a:r>
            <a:r>
              <a:rPr lang="en-US" sz="2500" cap="none" dirty="0">
                <a:cs typeface="Arial" pitchFamily="34" charset="0"/>
              </a:rPr>
              <a:t>– Phil. 4:15-16; 2 Cor. 11:8-9</a:t>
            </a:r>
          </a:p>
        </p:txBody>
      </p:sp>
      <p:sp>
        <p:nvSpPr>
          <p:cNvPr id="6" name="Slide Number Placeholder 5"/>
          <p:cNvSpPr>
            <a:spLocks noGrp="1"/>
          </p:cNvSpPr>
          <p:nvPr>
            <p:ph type="sldNum" sz="quarter" idx="12"/>
          </p:nvPr>
        </p:nvSpPr>
        <p:spPr>
          <a:xfrm>
            <a:off x="9448800" y="6243638"/>
            <a:ext cx="762000" cy="457200"/>
          </a:xfrm>
        </p:spPr>
        <p:txBody>
          <a:bodyPr/>
          <a:lstStyle/>
          <a:p>
            <a:fld id="{B84E5EAB-4D70-4FA0-ACC0-31840DCFA5F4}" type="slidenum">
              <a:rPr lang="en-US"/>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fade">
                                      <p:cBhvr>
                                        <p:cTn id="7" dur="500"/>
                                        <p:tgtEl>
                                          <p:spTgt spid="5724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2419">
                                            <p:txEl>
                                              <p:pRg st="0" end="0"/>
                                            </p:txEl>
                                          </p:spTgt>
                                        </p:tgtEl>
                                        <p:attrNameLst>
                                          <p:attrName>style.visibility</p:attrName>
                                        </p:attrNameLst>
                                      </p:cBhvr>
                                      <p:to>
                                        <p:strVal val="visible"/>
                                      </p:to>
                                    </p:set>
                                    <p:animEffect transition="in" filter="barn(inVertical)">
                                      <p:cBhvr>
                                        <p:cTn id="12" dur="500"/>
                                        <p:tgtEl>
                                          <p:spTgt spid="572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2419">
                                            <p:txEl>
                                              <p:pRg st="1" end="1"/>
                                            </p:txEl>
                                          </p:spTgt>
                                        </p:tgtEl>
                                        <p:attrNameLst>
                                          <p:attrName>style.visibility</p:attrName>
                                        </p:attrNameLst>
                                      </p:cBhvr>
                                      <p:to>
                                        <p:strVal val="visible"/>
                                      </p:to>
                                    </p:set>
                                    <p:animEffect transition="in" filter="barn(inVertical)">
                                      <p:cBhvr>
                                        <p:cTn id="17" dur="500"/>
                                        <p:tgtEl>
                                          <p:spTgt spid="572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2419">
                                            <p:txEl>
                                              <p:pRg st="2" end="2"/>
                                            </p:txEl>
                                          </p:spTgt>
                                        </p:tgtEl>
                                        <p:attrNameLst>
                                          <p:attrName>style.visibility</p:attrName>
                                        </p:attrNameLst>
                                      </p:cBhvr>
                                      <p:to>
                                        <p:strVal val="visible"/>
                                      </p:to>
                                    </p:set>
                                    <p:animEffect transition="in" filter="barn(inVertical)">
                                      <p:cBhvr>
                                        <p:cTn id="22" dur="500"/>
                                        <p:tgtEl>
                                          <p:spTgt spid="5724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72419">
                                            <p:txEl>
                                              <p:pRg st="3" end="3"/>
                                            </p:txEl>
                                          </p:spTgt>
                                        </p:tgtEl>
                                        <p:attrNameLst>
                                          <p:attrName>style.visibility</p:attrName>
                                        </p:attrNameLst>
                                      </p:cBhvr>
                                      <p:to>
                                        <p:strVal val="visible"/>
                                      </p:to>
                                    </p:set>
                                    <p:animEffect transition="in" filter="barn(inVertical)">
                                      <p:cBhvr>
                                        <p:cTn id="27" dur="500"/>
                                        <p:tgtEl>
                                          <p:spTgt spid="5724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2419">
                                            <p:txEl>
                                              <p:pRg st="4" end="4"/>
                                            </p:txEl>
                                          </p:spTgt>
                                        </p:tgtEl>
                                        <p:attrNameLst>
                                          <p:attrName>style.visibility</p:attrName>
                                        </p:attrNameLst>
                                      </p:cBhvr>
                                      <p:to>
                                        <p:strVal val="visible"/>
                                      </p:to>
                                    </p:set>
                                    <p:animEffect transition="in" filter="barn(inVertical)">
                                      <p:cBhvr>
                                        <p:cTn id="32" dur="500"/>
                                        <p:tgtEl>
                                          <p:spTgt spid="572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p:bldP spid="57241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762000" y="157162"/>
            <a:ext cx="10668000" cy="1077218"/>
          </a:xfrm>
        </p:spPr>
        <p:txBody>
          <a:bodyPr>
            <a:normAutofit/>
          </a:bodyPr>
          <a:lstStyle/>
          <a:p>
            <a:r>
              <a:rPr lang="en-US" sz="2400">
                <a:solidFill>
                  <a:srgbClr val="FFFF00"/>
                </a:solidFill>
              </a:rPr>
              <a:t>Local Church:</a:t>
            </a:r>
            <a:br>
              <a:rPr lang="en-US" sz="2400">
                <a:solidFill>
                  <a:srgbClr val="FFFF00"/>
                </a:solidFill>
              </a:rPr>
            </a:br>
            <a:r>
              <a:rPr lang="en-US"/>
              <a:t>Direct support of preachers</a:t>
            </a:r>
            <a:endParaRPr lang="en-US" sz="3200"/>
          </a:p>
        </p:txBody>
      </p:sp>
      <p:sp>
        <p:nvSpPr>
          <p:cNvPr id="572419" name="Rectangle 3"/>
          <p:cNvSpPr>
            <a:spLocks noGrp="1" noChangeArrowheads="1"/>
          </p:cNvSpPr>
          <p:nvPr>
            <p:ph idx="1"/>
          </p:nvPr>
        </p:nvSpPr>
        <p:spPr>
          <a:xfrm>
            <a:off x="838200" y="1371600"/>
            <a:ext cx="10591800" cy="4724399"/>
          </a:xfrm>
        </p:spPr>
        <p:txBody>
          <a:bodyPr>
            <a:normAutofit/>
          </a:bodyPr>
          <a:lstStyle/>
          <a:p>
            <a:pPr marL="461963" indent="-461963">
              <a:lnSpc>
                <a:spcPct val="90000"/>
              </a:lnSpc>
              <a:spcBef>
                <a:spcPct val="0"/>
              </a:spcBef>
              <a:spcAft>
                <a:spcPct val="50000"/>
              </a:spcAft>
            </a:pPr>
            <a:r>
              <a:rPr lang="en-US" sz="2600" b="1" cap="none">
                <a:effectLst/>
              </a:rPr>
              <a:t>F.W. Smith</a:t>
            </a:r>
            <a:r>
              <a:rPr lang="en-US" sz="2600" cap="none">
                <a:effectLst/>
              </a:rPr>
              <a:t>: “While the New Testament shows church cooperation in mission work, it was simply and only such cooperation as each congregation </a:t>
            </a:r>
            <a:r>
              <a:rPr lang="en-US" sz="2600" u="sng" cap="none">
                <a:effectLst/>
              </a:rPr>
              <a:t>sending directly</a:t>
            </a:r>
            <a:r>
              <a:rPr lang="en-US" sz="2600" cap="none">
                <a:effectLst/>
              </a:rPr>
              <a:t> by one of its own messengers its contribution to the evangelist in the field (Phil. 4:15-16).” (</a:t>
            </a:r>
            <a:r>
              <a:rPr lang="en-US" sz="2600" b="1" cap="none">
                <a:effectLst/>
              </a:rPr>
              <a:t>Gospel Advocate</a:t>
            </a:r>
            <a:r>
              <a:rPr lang="en-US" sz="2600" cap="none">
                <a:effectLst/>
              </a:rPr>
              <a:t>, July 1, 1920)</a:t>
            </a:r>
          </a:p>
          <a:p>
            <a:pPr marL="461963" indent="-461963">
              <a:lnSpc>
                <a:spcPct val="90000"/>
              </a:lnSpc>
              <a:spcBef>
                <a:spcPct val="0"/>
              </a:spcBef>
              <a:spcAft>
                <a:spcPct val="50000"/>
              </a:spcAft>
            </a:pPr>
            <a:r>
              <a:rPr lang="en-US" sz="2600" b="1" cap="none">
                <a:effectLst/>
              </a:rPr>
              <a:t>C.D. Plum</a:t>
            </a:r>
            <a:r>
              <a:rPr lang="en-US" sz="2600" cap="none">
                <a:effectLst/>
              </a:rPr>
              <a:t>: “Under the supervision of the officers of the church, mission work is carried on </a:t>
            </a:r>
            <a:r>
              <a:rPr lang="en-US" sz="2600" u="sng" cap="none">
                <a:effectLst/>
              </a:rPr>
              <a:t>directly</a:t>
            </a:r>
            <a:r>
              <a:rPr lang="en-US" sz="2600" cap="none">
                <a:effectLst/>
              </a:rPr>
              <a:t> through the church. The money for the missionary goes direct from the church to the missionary in the field (Phil. 4:15). If there had been a better way than this, the Lord would have told us so.” (</a:t>
            </a:r>
            <a:r>
              <a:rPr lang="en-US" sz="2600" b="1" cap="none">
                <a:effectLst/>
              </a:rPr>
              <a:t>Gospel Advocate</a:t>
            </a:r>
            <a:r>
              <a:rPr lang="en-US" sz="2600" cap="none">
                <a:effectLst/>
              </a:rPr>
              <a:t>, Feb. 4, 1920</a:t>
            </a:r>
            <a:r>
              <a:rPr lang="en-US" cap="none">
                <a:effectLst/>
              </a:rPr>
              <a:t>)</a:t>
            </a:r>
            <a:endParaRPr lang="en-US" sz="2500" cap="none"/>
          </a:p>
        </p:txBody>
      </p:sp>
      <p:sp>
        <p:nvSpPr>
          <p:cNvPr id="6" name="Slide Number Placeholder 5"/>
          <p:cNvSpPr>
            <a:spLocks noGrp="1"/>
          </p:cNvSpPr>
          <p:nvPr>
            <p:ph type="sldNum" sz="quarter" idx="12"/>
          </p:nvPr>
        </p:nvSpPr>
        <p:spPr>
          <a:xfrm>
            <a:off x="9448800" y="6243638"/>
            <a:ext cx="762000" cy="457200"/>
          </a:xfrm>
        </p:spPr>
        <p:txBody>
          <a:bodyPr/>
          <a:lstStyle/>
          <a:p>
            <a:fld id="{B84E5EAB-4D70-4FA0-ACC0-31840DCFA5F4}" type="slidenum">
              <a:rPr lang="en-US"/>
              <a:pPr/>
              <a:t>23</a:t>
            </a:fld>
            <a:endParaRPr lang="en-US"/>
          </a:p>
        </p:txBody>
      </p:sp>
    </p:spTree>
    <p:extLst>
      <p:ext uri="{BB962C8B-B14F-4D97-AF65-F5344CB8AC3E}">
        <p14:creationId xmlns:p14="http://schemas.microsoft.com/office/powerpoint/2010/main" val="4080023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fade">
                                      <p:cBhvr>
                                        <p:cTn id="7" dur="500"/>
                                        <p:tgtEl>
                                          <p:spTgt spid="5724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72419">
                                            <p:txEl>
                                              <p:pRg st="0" end="0"/>
                                            </p:txEl>
                                          </p:spTgt>
                                        </p:tgtEl>
                                        <p:attrNameLst>
                                          <p:attrName>style.visibility</p:attrName>
                                        </p:attrNameLst>
                                      </p:cBhvr>
                                      <p:to>
                                        <p:strVal val="visible"/>
                                      </p:to>
                                    </p:set>
                                    <p:animEffect transition="in" filter="barn(inVertical)">
                                      <p:cBhvr>
                                        <p:cTn id="11" dur="500"/>
                                        <p:tgtEl>
                                          <p:spTgt spid="5724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72419">
                                            <p:txEl>
                                              <p:pRg st="1" end="1"/>
                                            </p:txEl>
                                          </p:spTgt>
                                        </p:tgtEl>
                                        <p:attrNameLst>
                                          <p:attrName>style.visibility</p:attrName>
                                        </p:attrNameLst>
                                      </p:cBhvr>
                                      <p:to>
                                        <p:strVal val="visible"/>
                                      </p:to>
                                    </p:set>
                                    <p:animEffect transition="in" filter="barn(inVertical)">
                                      <p:cBhvr>
                                        <p:cTn id="16" dur="500"/>
                                        <p:tgtEl>
                                          <p:spTgt spid="572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p:bldP spid="57241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762000" y="157162"/>
            <a:ext cx="10668000" cy="1077218"/>
          </a:xfrm>
        </p:spPr>
        <p:txBody>
          <a:bodyPr>
            <a:normAutofit/>
          </a:bodyPr>
          <a:lstStyle/>
          <a:p>
            <a:r>
              <a:rPr lang="en-US" sz="2400">
                <a:solidFill>
                  <a:srgbClr val="FFFF00"/>
                </a:solidFill>
              </a:rPr>
              <a:t>Local Church:</a:t>
            </a:r>
            <a:br>
              <a:rPr lang="en-US" sz="2400">
                <a:solidFill>
                  <a:srgbClr val="FFFF00"/>
                </a:solidFill>
              </a:rPr>
            </a:br>
            <a:r>
              <a:rPr lang="en-US" sz="3200"/>
              <a:t>All-Sufficient In Evangelism</a:t>
            </a:r>
          </a:p>
        </p:txBody>
      </p:sp>
      <p:sp>
        <p:nvSpPr>
          <p:cNvPr id="572419" name="Rectangle 3"/>
          <p:cNvSpPr>
            <a:spLocks noGrp="1" noChangeArrowheads="1"/>
          </p:cNvSpPr>
          <p:nvPr>
            <p:ph idx="1"/>
          </p:nvPr>
        </p:nvSpPr>
        <p:spPr>
          <a:xfrm>
            <a:off x="838200" y="1600201"/>
            <a:ext cx="10591800" cy="3505199"/>
          </a:xfrm>
        </p:spPr>
        <p:txBody>
          <a:bodyPr>
            <a:normAutofit lnSpcReduction="10000"/>
          </a:bodyPr>
          <a:lstStyle/>
          <a:p>
            <a:pPr marL="461963" indent="-461963">
              <a:lnSpc>
                <a:spcPct val="90000"/>
              </a:lnSpc>
              <a:spcBef>
                <a:spcPct val="0"/>
              </a:spcBef>
              <a:spcAft>
                <a:spcPct val="50000"/>
              </a:spcAft>
            </a:pPr>
            <a:r>
              <a:rPr lang="en-US" sz="2500" cap="none">
                <a:cs typeface="Arial" pitchFamily="34" charset="0"/>
              </a:rPr>
              <a:t>Local churches </a:t>
            </a:r>
            <a:r>
              <a:rPr lang="en-US" sz="2500" b="1" cap="none">
                <a:solidFill>
                  <a:srgbClr val="FFFF00"/>
                </a:solidFill>
                <a:cs typeface="Arial" pitchFamily="34" charset="0"/>
              </a:rPr>
              <a:t>selected </a:t>
            </a:r>
            <a:r>
              <a:rPr lang="en-US" sz="2500" cap="none">
                <a:solidFill>
                  <a:schemeClr val="tx2"/>
                </a:solidFill>
                <a:cs typeface="Arial" pitchFamily="34" charset="0"/>
              </a:rPr>
              <a:t>their preachers </a:t>
            </a:r>
            <a:r>
              <a:rPr lang="en-US" sz="2500" cap="none">
                <a:cs typeface="Arial" pitchFamily="34" charset="0"/>
              </a:rPr>
              <a:t>– Acts 11:22-24</a:t>
            </a:r>
          </a:p>
          <a:p>
            <a:pPr marL="461963" indent="-461963">
              <a:lnSpc>
                <a:spcPct val="90000"/>
              </a:lnSpc>
              <a:spcBef>
                <a:spcPct val="0"/>
              </a:spcBef>
              <a:spcAft>
                <a:spcPct val="50000"/>
              </a:spcAft>
            </a:pPr>
            <a:r>
              <a:rPr lang="en-US" sz="2500" cap="none">
                <a:cs typeface="Arial" pitchFamily="34" charset="0"/>
              </a:rPr>
              <a:t>Local churches </a:t>
            </a:r>
            <a:r>
              <a:rPr lang="en-US" sz="2500" b="1" cap="none">
                <a:solidFill>
                  <a:srgbClr val="FFFF00"/>
                </a:solidFill>
                <a:cs typeface="Arial" pitchFamily="34" charset="0"/>
              </a:rPr>
              <a:t>sent </a:t>
            </a:r>
            <a:r>
              <a:rPr lang="en-US" sz="2500" cap="none">
                <a:solidFill>
                  <a:schemeClr val="tx2"/>
                </a:solidFill>
                <a:cs typeface="Arial" pitchFamily="34" charset="0"/>
              </a:rPr>
              <a:t>their preachers </a:t>
            </a:r>
            <a:r>
              <a:rPr lang="en-US" sz="2500" cap="none">
                <a:cs typeface="Arial" pitchFamily="34" charset="0"/>
              </a:rPr>
              <a:t>to where they determined for them to go – Acts 11:22-24</a:t>
            </a:r>
            <a:endParaRPr lang="en-US" sz="2500" cap="none"/>
          </a:p>
          <a:p>
            <a:pPr marL="461963" indent="-461963">
              <a:lnSpc>
                <a:spcPct val="90000"/>
              </a:lnSpc>
              <a:spcBef>
                <a:spcPct val="0"/>
              </a:spcBef>
              <a:spcAft>
                <a:spcPct val="50000"/>
              </a:spcAft>
            </a:pPr>
            <a:r>
              <a:rPr lang="en-US" sz="2500" cap="none">
                <a:cs typeface="Arial" pitchFamily="34" charset="0"/>
              </a:rPr>
              <a:t>Local churches </a:t>
            </a:r>
            <a:r>
              <a:rPr lang="en-US" sz="2500" b="1" cap="none">
                <a:solidFill>
                  <a:srgbClr val="FFFF00"/>
                </a:solidFill>
                <a:cs typeface="Arial" pitchFamily="34" charset="0"/>
              </a:rPr>
              <a:t>supported their preachers</a:t>
            </a:r>
            <a:r>
              <a:rPr lang="en-US" sz="2500" cap="none">
                <a:solidFill>
                  <a:schemeClr val="tx2"/>
                </a:solidFill>
                <a:cs typeface="Arial" pitchFamily="34" charset="0"/>
              </a:rPr>
              <a:t>, - Phil. 1:4-5; 4:15-16</a:t>
            </a:r>
          </a:p>
          <a:p>
            <a:pPr marL="461963" indent="-461963">
              <a:lnSpc>
                <a:spcPct val="90000"/>
              </a:lnSpc>
              <a:spcBef>
                <a:spcPct val="0"/>
              </a:spcBef>
              <a:spcAft>
                <a:spcPct val="50000"/>
              </a:spcAft>
            </a:pPr>
            <a:r>
              <a:rPr lang="en-US" sz="2500" cap="none">
                <a:solidFill>
                  <a:schemeClr val="tx2"/>
                </a:solidFill>
                <a:cs typeface="Arial" pitchFamily="34" charset="0"/>
              </a:rPr>
              <a:t>Local churches sent </a:t>
            </a:r>
            <a:r>
              <a:rPr lang="en-US" sz="2500" cap="none">
                <a:cs typeface="Arial" pitchFamily="34" charset="0"/>
              </a:rPr>
              <a:t>support </a:t>
            </a:r>
            <a:r>
              <a:rPr lang="en-US" sz="2500" b="1" cap="none">
                <a:solidFill>
                  <a:srgbClr val="FFFF00"/>
                </a:solidFill>
                <a:cs typeface="Arial" pitchFamily="34" charset="0"/>
              </a:rPr>
              <a:t>directly</a:t>
            </a:r>
            <a:r>
              <a:rPr lang="en-US" sz="2500" b="1" cap="none">
                <a:cs typeface="Arial" pitchFamily="34" charset="0"/>
              </a:rPr>
              <a:t> </a:t>
            </a:r>
            <a:r>
              <a:rPr lang="en-US" sz="2500" cap="none">
                <a:cs typeface="Arial" pitchFamily="34" charset="0"/>
              </a:rPr>
              <a:t>to their preacher</a:t>
            </a:r>
            <a:r>
              <a:rPr lang="en-US" sz="2500" cap="none">
                <a:solidFill>
                  <a:srgbClr val="FFFF00"/>
                </a:solidFill>
                <a:cs typeface="Arial" pitchFamily="34" charset="0"/>
              </a:rPr>
              <a:t> </a:t>
            </a:r>
            <a:r>
              <a:rPr lang="en-US" sz="2500" cap="none">
                <a:cs typeface="Arial" pitchFamily="34" charset="0"/>
              </a:rPr>
              <a:t>– Phil. 4:15-16; 2 Cor. 11:8-9</a:t>
            </a:r>
          </a:p>
          <a:p>
            <a:pPr marL="461963" indent="-461963">
              <a:lnSpc>
                <a:spcPct val="90000"/>
              </a:lnSpc>
              <a:spcBef>
                <a:spcPct val="0"/>
              </a:spcBef>
              <a:spcAft>
                <a:spcPct val="50000"/>
              </a:spcAft>
            </a:pPr>
            <a:r>
              <a:rPr lang="en-US" sz="2500" cap="none">
                <a:cs typeface="Arial" pitchFamily="34" charset="0"/>
              </a:rPr>
              <a:t>Local churches </a:t>
            </a:r>
            <a:r>
              <a:rPr lang="en-US" sz="2500" b="1" cap="none">
                <a:solidFill>
                  <a:srgbClr val="FFFF00"/>
                </a:solidFill>
                <a:cs typeface="Arial" pitchFamily="34" charset="0"/>
              </a:rPr>
              <a:t>received report</a:t>
            </a:r>
            <a:r>
              <a:rPr lang="en-US" sz="2500" b="1" cap="none">
                <a:cs typeface="Arial" pitchFamily="34" charset="0"/>
              </a:rPr>
              <a:t> </a:t>
            </a:r>
            <a:r>
              <a:rPr lang="en-US" sz="2500" cap="none">
                <a:cs typeface="Arial" pitchFamily="34" charset="0"/>
              </a:rPr>
              <a:t>from their preachers – Acts 14:26-</a:t>
            </a:r>
            <a:r>
              <a:rPr lang="en-US" sz="2500">
                <a:cs typeface="Arial" pitchFamily="34" charset="0"/>
              </a:rPr>
              <a:t>27</a:t>
            </a:r>
            <a:r>
              <a:rPr lang="en-US" sz="2500"/>
              <a:t> </a:t>
            </a:r>
          </a:p>
        </p:txBody>
      </p:sp>
      <p:sp>
        <p:nvSpPr>
          <p:cNvPr id="6" name="Slide Number Placeholder 5"/>
          <p:cNvSpPr>
            <a:spLocks noGrp="1"/>
          </p:cNvSpPr>
          <p:nvPr>
            <p:ph type="sldNum" sz="quarter" idx="12"/>
          </p:nvPr>
        </p:nvSpPr>
        <p:spPr>
          <a:xfrm>
            <a:off x="9448800" y="6243638"/>
            <a:ext cx="762000" cy="457200"/>
          </a:xfrm>
        </p:spPr>
        <p:txBody>
          <a:bodyPr/>
          <a:lstStyle/>
          <a:p>
            <a:fld id="{B84E5EAB-4D70-4FA0-ACC0-31840DCFA5F4}" type="slidenum">
              <a:rPr lang="en-US"/>
              <a:pPr/>
              <a:t>24</a:t>
            </a:fld>
            <a:endParaRPr lang="en-US"/>
          </a:p>
        </p:txBody>
      </p:sp>
      <p:sp>
        <p:nvSpPr>
          <p:cNvPr id="2" name="TextBox 1"/>
          <p:cNvSpPr txBox="1"/>
          <p:nvPr/>
        </p:nvSpPr>
        <p:spPr>
          <a:xfrm>
            <a:off x="2362200" y="5257800"/>
            <a:ext cx="7162800" cy="1077218"/>
          </a:xfrm>
          <a:prstGeom prst="rect">
            <a:avLst/>
          </a:prstGeom>
          <a:noFill/>
        </p:spPr>
        <p:txBody>
          <a:bodyPr wrap="square" rtlCol="0">
            <a:spAutoFit/>
          </a:bodyPr>
          <a:lstStyle/>
          <a:p>
            <a:pPr algn="ctr"/>
            <a:r>
              <a:rPr lang="en-US" sz="3200" b="1">
                <a:solidFill>
                  <a:srgbClr val="FFFF00"/>
                </a:solidFill>
                <a:effectLst>
                  <a:outerShdw blurRad="38100" dist="38100" dir="2700000" algn="tl">
                    <a:srgbClr val="000000">
                      <a:alpha val="43137"/>
                    </a:srgbClr>
                  </a:outerShdw>
                </a:effectLst>
              </a:rPr>
              <a:t>No “middleman” evangelism institution was involved!</a:t>
            </a:r>
          </a:p>
        </p:txBody>
      </p:sp>
    </p:spTree>
    <p:extLst>
      <p:ext uri="{BB962C8B-B14F-4D97-AF65-F5344CB8AC3E}">
        <p14:creationId xmlns:p14="http://schemas.microsoft.com/office/powerpoint/2010/main" val="2635012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2419">
                                            <p:txEl>
                                              <p:pRg st="4" end="4"/>
                                            </p:txEl>
                                          </p:spTgt>
                                        </p:tgtEl>
                                        <p:attrNameLst>
                                          <p:attrName>style.visibility</p:attrName>
                                        </p:attrNameLst>
                                      </p:cBhvr>
                                      <p:to>
                                        <p:strVal val="visible"/>
                                      </p:to>
                                    </p:set>
                                    <p:animEffect transition="in" filter="barn(inVertical)">
                                      <p:cBhvr>
                                        <p:cTn id="7" dur="500"/>
                                        <p:tgtEl>
                                          <p:spTgt spid="5724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uiExpand="1"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53730" y="115136"/>
            <a:ext cx="9257072" cy="1104065"/>
          </a:xfrm>
        </p:spPr>
        <p:txBody>
          <a:bodyPr>
            <a:normAutofit/>
          </a:bodyPr>
          <a:lstStyle/>
          <a:p>
            <a:r>
              <a:rPr lang="en-US" sz="2400">
                <a:solidFill>
                  <a:srgbClr val="FFFF00"/>
                </a:solidFill>
              </a:rPr>
              <a:t>Local Church:</a:t>
            </a:r>
            <a:br>
              <a:rPr lang="en-US" sz="2400">
                <a:solidFill>
                  <a:srgbClr val="FFFF00"/>
                </a:solidFill>
              </a:rPr>
            </a:br>
            <a:r>
              <a:rPr lang="en-US" sz="3200"/>
              <a:t>All-Sufficient In Benevolence</a:t>
            </a:r>
          </a:p>
        </p:txBody>
      </p:sp>
      <p:sp>
        <p:nvSpPr>
          <p:cNvPr id="209923" name="Rectangle 3"/>
          <p:cNvSpPr>
            <a:spLocks noGrp="1" noChangeArrowheads="1"/>
          </p:cNvSpPr>
          <p:nvPr>
            <p:ph idx="1"/>
          </p:nvPr>
        </p:nvSpPr>
        <p:spPr>
          <a:xfrm>
            <a:off x="953729" y="1524001"/>
            <a:ext cx="10373031" cy="4006868"/>
          </a:xfrm>
        </p:spPr>
        <p:txBody>
          <a:bodyPr>
            <a:normAutofit/>
          </a:bodyPr>
          <a:lstStyle/>
          <a:p>
            <a:pPr marL="457200" indent="-457200">
              <a:spcBef>
                <a:spcPct val="0"/>
              </a:spcBef>
              <a:spcAft>
                <a:spcPts val="1200"/>
              </a:spcAft>
            </a:pPr>
            <a:r>
              <a:rPr lang="en-US" sz="2500" cap="none" dirty="0">
                <a:cs typeface="Arial" pitchFamily="34" charset="0"/>
              </a:rPr>
              <a:t>Jerusalem church </a:t>
            </a:r>
            <a:r>
              <a:rPr lang="en-US" sz="2500" b="1" cap="none" dirty="0">
                <a:solidFill>
                  <a:srgbClr val="FFFF00"/>
                </a:solidFill>
                <a:cs typeface="Arial" pitchFamily="34" charset="0"/>
              </a:rPr>
              <a:t>did its own work </a:t>
            </a:r>
            <a:r>
              <a:rPr lang="en-US" sz="2500" cap="none" dirty="0">
                <a:cs typeface="Arial" pitchFamily="34" charset="0"/>
              </a:rPr>
              <a:t>of helping its needy – Acts 6:1-6</a:t>
            </a:r>
            <a:r>
              <a:rPr lang="en-US" sz="2500" cap="none" dirty="0"/>
              <a:t> </a:t>
            </a:r>
          </a:p>
          <a:p>
            <a:pPr marL="457200" indent="-457200">
              <a:spcBef>
                <a:spcPct val="0"/>
              </a:spcBef>
              <a:spcAft>
                <a:spcPts val="1200"/>
              </a:spcAft>
            </a:pPr>
            <a:r>
              <a:rPr lang="en-US" sz="2500" cap="none" dirty="0">
                <a:cs typeface="Arial" pitchFamily="34" charset="0"/>
              </a:rPr>
              <a:t>Brethren at Antioch </a:t>
            </a:r>
            <a:r>
              <a:rPr lang="en-US" sz="2500" b="1" cap="none" dirty="0">
                <a:solidFill>
                  <a:srgbClr val="FFFF00"/>
                </a:solidFill>
                <a:cs typeface="Arial" pitchFamily="34" charset="0"/>
              </a:rPr>
              <a:t>collected their own funds </a:t>
            </a:r>
            <a:r>
              <a:rPr lang="en-US" sz="2500" cap="none" dirty="0">
                <a:cs typeface="Arial" pitchFamily="34" charset="0"/>
              </a:rPr>
              <a:t>and </a:t>
            </a:r>
            <a:r>
              <a:rPr lang="en-US" sz="2500" b="1" cap="none" dirty="0">
                <a:solidFill>
                  <a:srgbClr val="FFFF00"/>
                </a:solidFill>
                <a:cs typeface="Arial" pitchFamily="34" charset="0"/>
              </a:rPr>
              <a:t>sent relief directly to the needy brethren </a:t>
            </a:r>
            <a:r>
              <a:rPr lang="en-US" sz="2500" cap="none" dirty="0">
                <a:solidFill>
                  <a:schemeClr val="tx2"/>
                </a:solidFill>
                <a:cs typeface="Arial" pitchFamily="34" charset="0"/>
              </a:rPr>
              <a:t>in the churches</a:t>
            </a:r>
            <a:r>
              <a:rPr lang="en-US" sz="2500" cap="none" dirty="0">
                <a:cs typeface="Arial" pitchFamily="34" charset="0"/>
              </a:rPr>
              <a:t> of Judea – Acts 11:27-30</a:t>
            </a:r>
            <a:endParaRPr lang="en-US" sz="2500" cap="none" dirty="0"/>
          </a:p>
          <a:p>
            <a:pPr marL="457200" indent="-457200">
              <a:spcBef>
                <a:spcPct val="0"/>
              </a:spcBef>
              <a:spcAft>
                <a:spcPts val="1200"/>
              </a:spcAft>
            </a:pPr>
            <a:r>
              <a:rPr lang="en-US" sz="2500" cap="none" dirty="0">
                <a:cs typeface="Arial" pitchFamily="34" charset="0"/>
              </a:rPr>
              <a:t>Churches </a:t>
            </a:r>
            <a:r>
              <a:rPr lang="en-US" sz="2500" b="1" cap="none" dirty="0">
                <a:solidFill>
                  <a:srgbClr val="FFFF00"/>
                </a:solidFill>
                <a:cs typeface="Arial" pitchFamily="34" charset="0"/>
              </a:rPr>
              <a:t>sent relief directly</a:t>
            </a:r>
            <a:r>
              <a:rPr lang="en-US" sz="2500" b="1" cap="none" dirty="0">
                <a:cs typeface="Arial" pitchFamily="34" charset="0"/>
              </a:rPr>
              <a:t> </a:t>
            </a:r>
            <a:r>
              <a:rPr lang="en-US" sz="2500" cap="none" dirty="0">
                <a:cs typeface="Arial" pitchFamily="34" charset="0"/>
              </a:rPr>
              <a:t>to needy brethren in Jerusalem – Rom. 15:25-26; 1 Cor. 16:1-4 </a:t>
            </a:r>
          </a:p>
        </p:txBody>
      </p:sp>
      <p:sp>
        <p:nvSpPr>
          <p:cNvPr id="6" name="Slide Number Placeholder 5"/>
          <p:cNvSpPr>
            <a:spLocks noGrp="1"/>
          </p:cNvSpPr>
          <p:nvPr>
            <p:ph type="sldNum" sz="quarter" idx="12"/>
          </p:nvPr>
        </p:nvSpPr>
        <p:spPr/>
        <p:txBody>
          <a:bodyPr/>
          <a:lstStyle/>
          <a:p>
            <a:fld id="{CB986358-5198-4D6D-8C46-9C0D41183F3D}" type="slidenum">
              <a:rPr lang="en-US"/>
              <a:pPr/>
              <a:t>25</a:t>
            </a:fld>
            <a:endParaRPr lang="en-US"/>
          </a:p>
        </p:txBody>
      </p:sp>
      <p:sp>
        <p:nvSpPr>
          <p:cNvPr id="5" name="TextBox 4"/>
          <p:cNvSpPr txBox="1"/>
          <p:nvPr/>
        </p:nvSpPr>
        <p:spPr>
          <a:xfrm>
            <a:off x="1897626" y="5638801"/>
            <a:ext cx="7737987" cy="954107"/>
          </a:xfrm>
          <a:prstGeom prst="rect">
            <a:avLst/>
          </a:prstGeom>
          <a:noFill/>
        </p:spPr>
        <p:txBody>
          <a:bodyPr wrap="square" rtlCol="0">
            <a:spAutoFit/>
          </a:bodyPr>
          <a:lstStyle/>
          <a:p>
            <a:pPr algn="ctr"/>
            <a:r>
              <a:rPr lang="en-US" sz="2800" b="1">
                <a:solidFill>
                  <a:srgbClr val="FFFF00"/>
                </a:solidFill>
                <a:effectLst>
                  <a:outerShdw blurRad="38100" dist="38100" dir="2700000" algn="tl">
                    <a:srgbClr val="000000">
                      <a:alpha val="43137"/>
                    </a:srgbClr>
                  </a:outerShdw>
                </a:effectLst>
              </a:rPr>
              <a:t>No “middleman” benevolent institution was involved!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2"/>
                                        </p:tgtEl>
                                        <p:attrNameLst>
                                          <p:attrName>style.visibility</p:attrName>
                                        </p:attrNameLst>
                                      </p:cBhvr>
                                      <p:to>
                                        <p:strVal val="visible"/>
                                      </p:to>
                                    </p:set>
                                    <p:animEffect transition="in" filter="fade">
                                      <p:cBhvr>
                                        <p:cTn id="7" dur="500"/>
                                        <p:tgtEl>
                                          <p:spTgt spid="2099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9923">
                                            <p:txEl>
                                              <p:pRg st="0" end="0"/>
                                            </p:txEl>
                                          </p:spTgt>
                                        </p:tgtEl>
                                        <p:attrNameLst>
                                          <p:attrName>style.visibility</p:attrName>
                                        </p:attrNameLst>
                                      </p:cBhvr>
                                      <p:to>
                                        <p:strVal val="visible"/>
                                      </p:to>
                                    </p:set>
                                    <p:animEffect transition="in" filter="barn(inVertical)">
                                      <p:cBhvr>
                                        <p:cTn id="12" dur="500"/>
                                        <p:tgtEl>
                                          <p:spTgt spid="209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9923">
                                            <p:txEl>
                                              <p:pRg st="1" end="1"/>
                                            </p:txEl>
                                          </p:spTgt>
                                        </p:tgtEl>
                                        <p:attrNameLst>
                                          <p:attrName>style.visibility</p:attrName>
                                        </p:attrNameLst>
                                      </p:cBhvr>
                                      <p:to>
                                        <p:strVal val="visible"/>
                                      </p:to>
                                    </p:set>
                                    <p:animEffect transition="in" filter="barn(inVertical)">
                                      <p:cBhvr>
                                        <p:cTn id="17" dur="500"/>
                                        <p:tgtEl>
                                          <p:spTgt spid="2099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9923">
                                            <p:txEl>
                                              <p:pRg st="2" end="2"/>
                                            </p:txEl>
                                          </p:spTgt>
                                        </p:tgtEl>
                                        <p:attrNameLst>
                                          <p:attrName>style.visibility</p:attrName>
                                        </p:attrNameLst>
                                      </p:cBhvr>
                                      <p:to>
                                        <p:strVal val="visible"/>
                                      </p:to>
                                    </p:set>
                                    <p:animEffect transition="in" filter="barn(inVertical)">
                                      <p:cBhvr>
                                        <p:cTn id="22" dur="500"/>
                                        <p:tgtEl>
                                          <p:spTgt spid="2099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uiExpand="1"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1917365" y="269324"/>
            <a:ext cx="8357271" cy="996949"/>
          </a:xfrm>
        </p:spPr>
        <p:txBody>
          <a:bodyPr>
            <a:normAutofit/>
          </a:bodyPr>
          <a:lstStyle/>
          <a:p>
            <a:r>
              <a:rPr lang="en-US" sz="2400">
                <a:solidFill>
                  <a:srgbClr val="FFFF00"/>
                </a:solidFill>
              </a:rPr>
              <a:t>Local Church:</a:t>
            </a:r>
            <a:br>
              <a:rPr lang="en-US" sz="2400">
                <a:solidFill>
                  <a:srgbClr val="FFFF00"/>
                </a:solidFill>
              </a:rPr>
            </a:br>
            <a:r>
              <a:rPr lang="en-US" sz="3200"/>
              <a:t>All-Sufficient In Edification</a:t>
            </a:r>
          </a:p>
        </p:txBody>
      </p:sp>
      <p:sp>
        <p:nvSpPr>
          <p:cNvPr id="572419" name="Rectangle 3"/>
          <p:cNvSpPr>
            <a:spLocks noGrp="1" noChangeArrowheads="1"/>
          </p:cNvSpPr>
          <p:nvPr>
            <p:ph idx="1"/>
          </p:nvPr>
        </p:nvSpPr>
        <p:spPr>
          <a:xfrm>
            <a:off x="1981200" y="1354331"/>
            <a:ext cx="8229600" cy="3903469"/>
          </a:xfrm>
        </p:spPr>
        <p:txBody>
          <a:bodyPr>
            <a:normAutofit/>
          </a:bodyPr>
          <a:lstStyle/>
          <a:p>
            <a:pPr marL="461963" indent="-461963">
              <a:lnSpc>
                <a:spcPct val="90000"/>
              </a:lnSpc>
              <a:spcBef>
                <a:spcPct val="0"/>
              </a:spcBef>
              <a:spcAft>
                <a:spcPct val="50000"/>
              </a:spcAft>
            </a:pPr>
            <a:r>
              <a:rPr lang="en-US" sz="2500">
                <a:latin typeface="CG Times (W1)" charset="0"/>
                <a:cs typeface="Arial" pitchFamily="34" charset="0"/>
              </a:rPr>
              <a:t>The church is </a:t>
            </a:r>
            <a:r>
              <a:rPr lang="en-US" sz="2500" b="1">
                <a:solidFill>
                  <a:srgbClr val="FFFF00"/>
                </a:solidFill>
                <a:latin typeface="CG Times (W1)" charset="0"/>
                <a:cs typeface="Arial" pitchFamily="34" charset="0"/>
              </a:rPr>
              <a:t>designed by God to edify itself </a:t>
            </a:r>
            <a:r>
              <a:rPr lang="en-US" sz="2500">
                <a:latin typeface="CG Times (W1)" charset="0"/>
                <a:cs typeface="Arial" pitchFamily="34" charset="0"/>
              </a:rPr>
              <a:t>when all parts are doing their share of the work – Eph. 4:14-16</a:t>
            </a:r>
          </a:p>
          <a:p>
            <a:pPr marL="461963" indent="-461963">
              <a:lnSpc>
                <a:spcPct val="90000"/>
              </a:lnSpc>
              <a:spcBef>
                <a:spcPct val="0"/>
              </a:spcBef>
              <a:spcAft>
                <a:spcPct val="50000"/>
              </a:spcAft>
            </a:pPr>
            <a:r>
              <a:rPr lang="en-US" sz="2500">
                <a:latin typeface="CG Times (W1)" charset="0"/>
                <a:cs typeface="Arial" pitchFamily="34" charset="0"/>
              </a:rPr>
              <a:t>Churches were to </a:t>
            </a:r>
            <a:r>
              <a:rPr lang="en-US" sz="2500" b="1">
                <a:solidFill>
                  <a:srgbClr val="FFFF00"/>
                </a:solidFill>
                <a:latin typeface="CG Times (W1)" charset="0"/>
                <a:cs typeface="Arial" pitchFamily="34" charset="0"/>
              </a:rPr>
              <a:t>come together for edification </a:t>
            </a:r>
            <a:r>
              <a:rPr lang="en-US" sz="2500">
                <a:latin typeface="CG Times (W1)" charset="0"/>
                <a:cs typeface="Arial" pitchFamily="34" charset="0"/>
              </a:rPr>
              <a:t>– 1 Cor. 14:26</a:t>
            </a:r>
            <a:endParaRPr lang="en-US" sz="2500"/>
          </a:p>
          <a:p>
            <a:pPr marL="461963" indent="-461963">
              <a:lnSpc>
                <a:spcPct val="90000"/>
              </a:lnSpc>
              <a:spcBef>
                <a:spcPct val="0"/>
              </a:spcBef>
              <a:spcAft>
                <a:spcPct val="50000"/>
              </a:spcAft>
            </a:pPr>
            <a:r>
              <a:rPr lang="en-US" sz="2500">
                <a:latin typeface="CG Times (W1)" charset="0"/>
                <a:cs typeface="Arial" pitchFamily="34" charset="0"/>
              </a:rPr>
              <a:t>Individual Christians were to </a:t>
            </a:r>
            <a:r>
              <a:rPr lang="en-US" sz="2500" b="1">
                <a:solidFill>
                  <a:srgbClr val="FFFF00"/>
                </a:solidFill>
                <a:latin typeface="CG Times (W1)" charset="0"/>
                <a:cs typeface="Arial" pitchFamily="34" charset="0"/>
              </a:rPr>
              <a:t>consider one another and fulfill their personal role of edifying one another </a:t>
            </a:r>
            <a:r>
              <a:rPr lang="en-US" sz="2500">
                <a:latin typeface="CG Times (W1)" charset="0"/>
                <a:cs typeface="Arial" pitchFamily="34" charset="0"/>
              </a:rPr>
              <a:t>when they came together to worship – Heb. 10:24-25</a:t>
            </a:r>
            <a:endParaRPr lang="en-US" sz="2500"/>
          </a:p>
        </p:txBody>
      </p:sp>
      <p:sp>
        <p:nvSpPr>
          <p:cNvPr id="6" name="Slide Number Placeholder 5"/>
          <p:cNvSpPr>
            <a:spLocks noGrp="1"/>
          </p:cNvSpPr>
          <p:nvPr>
            <p:ph type="sldNum" sz="quarter" idx="12"/>
          </p:nvPr>
        </p:nvSpPr>
        <p:spPr/>
        <p:txBody>
          <a:bodyPr/>
          <a:lstStyle/>
          <a:p>
            <a:fld id="{B84E5EAB-4D70-4FA0-ACC0-31840DCFA5F4}" type="slidenum">
              <a:rPr lang="en-US"/>
              <a:pPr/>
              <a:t>26</a:t>
            </a:fld>
            <a:endParaRPr lang="en-US"/>
          </a:p>
        </p:txBody>
      </p:sp>
      <p:sp>
        <p:nvSpPr>
          <p:cNvPr id="2" name="TextBox 1"/>
          <p:cNvSpPr txBox="1"/>
          <p:nvPr/>
        </p:nvSpPr>
        <p:spPr>
          <a:xfrm>
            <a:off x="2485143" y="5475403"/>
            <a:ext cx="7162800" cy="1077218"/>
          </a:xfrm>
          <a:prstGeom prst="rect">
            <a:avLst/>
          </a:prstGeom>
          <a:noFill/>
        </p:spPr>
        <p:txBody>
          <a:bodyPr wrap="square" rtlCol="0">
            <a:spAutoFit/>
          </a:bodyPr>
          <a:lstStyle/>
          <a:p>
            <a:pPr algn="ctr"/>
            <a:r>
              <a:rPr lang="en-US" sz="3200" b="1">
                <a:solidFill>
                  <a:srgbClr val="FFFF00"/>
                </a:solidFill>
                <a:effectLst>
                  <a:outerShdw blurRad="38100" dist="38100" dir="2700000" algn="tl">
                    <a:srgbClr val="000000">
                      <a:alpha val="43137"/>
                    </a:srgbClr>
                  </a:outerShdw>
                </a:effectLst>
              </a:rPr>
              <a:t>No “Middleman” Edification Society was involved!</a:t>
            </a:r>
          </a:p>
        </p:txBody>
      </p:sp>
    </p:spTree>
    <p:extLst>
      <p:ext uri="{BB962C8B-B14F-4D97-AF65-F5344CB8AC3E}">
        <p14:creationId xmlns:p14="http://schemas.microsoft.com/office/powerpoint/2010/main" val="918076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fade">
                                      <p:cBhvr>
                                        <p:cTn id="7" dur="500"/>
                                        <p:tgtEl>
                                          <p:spTgt spid="5724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2419">
                                            <p:txEl>
                                              <p:pRg st="0" end="0"/>
                                            </p:txEl>
                                          </p:spTgt>
                                        </p:tgtEl>
                                        <p:attrNameLst>
                                          <p:attrName>style.visibility</p:attrName>
                                        </p:attrNameLst>
                                      </p:cBhvr>
                                      <p:to>
                                        <p:strVal val="visible"/>
                                      </p:to>
                                    </p:set>
                                    <p:animEffect transition="in" filter="barn(inVertical)">
                                      <p:cBhvr>
                                        <p:cTn id="12" dur="500"/>
                                        <p:tgtEl>
                                          <p:spTgt spid="572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2419">
                                            <p:txEl>
                                              <p:pRg st="1" end="1"/>
                                            </p:txEl>
                                          </p:spTgt>
                                        </p:tgtEl>
                                        <p:attrNameLst>
                                          <p:attrName>style.visibility</p:attrName>
                                        </p:attrNameLst>
                                      </p:cBhvr>
                                      <p:to>
                                        <p:strVal val="visible"/>
                                      </p:to>
                                    </p:set>
                                    <p:animEffect transition="in" filter="barn(inVertical)">
                                      <p:cBhvr>
                                        <p:cTn id="17" dur="500"/>
                                        <p:tgtEl>
                                          <p:spTgt spid="5724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72419">
                                            <p:txEl>
                                              <p:pRg st="2" end="2"/>
                                            </p:txEl>
                                          </p:spTgt>
                                        </p:tgtEl>
                                        <p:attrNameLst>
                                          <p:attrName>style.visibility</p:attrName>
                                        </p:attrNameLst>
                                      </p:cBhvr>
                                      <p:to>
                                        <p:strVal val="visible"/>
                                      </p:to>
                                    </p:set>
                                    <p:animEffect transition="in" filter="barn(inVertical)">
                                      <p:cBhvr>
                                        <p:cTn id="22" dur="500"/>
                                        <p:tgtEl>
                                          <p:spTgt spid="5724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p:bldP spid="572419" grpId="0" uiExpand="1"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8335"/>
            <a:ext cx="10668000" cy="1044481"/>
          </a:xfrm>
        </p:spPr>
        <p:txBody>
          <a:bodyPr>
            <a:normAutofit fontScale="90000"/>
          </a:bodyPr>
          <a:lstStyle/>
          <a:p>
            <a:pPr algn="ctr"/>
            <a:r>
              <a:rPr lang="en-US" b="1"/>
              <a:t>Middleman Institutions are unnecessary additions</a:t>
            </a:r>
          </a:p>
        </p:txBody>
      </p:sp>
      <p:sp>
        <p:nvSpPr>
          <p:cNvPr id="3" name="Content Placeholder 2"/>
          <p:cNvSpPr>
            <a:spLocks noGrp="1"/>
          </p:cNvSpPr>
          <p:nvPr>
            <p:ph idx="1"/>
          </p:nvPr>
        </p:nvSpPr>
        <p:spPr>
          <a:xfrm>
            <a:off x="762000" y="1295401"/>
            <a:ext cx="10668000" cy="4417142"/>
          </a:xfrm>
        </p:spPr>
        <p:txBody>
          <a:bodyPr>
            <a:normAutofit/>
          </a:bodyPr>
          <a:lstStyle/>
          <a:p>
            <a:pPr>
              <a:spcBef>
                <a:spcPts val="600"/>
              </a:spcBef>
              <a:spcAft>
                <a:spcPts val="1200"/>
              </a:spcAft>
            </a:pPr>
            <a:r>
              <a:rPr lang="en-US" sz="2800" b="1" cap="none">
                <a:solidFill>
                  <a:srgbClr val="FFFF00"/>
                </a:solidFill>
                <a:effectLst>
                  <a:outerShdw blurRad="38100" dist="38100" dir="2700000" algn="tl">
                    <a:srgbClr val="000000">
                      <a:alpha val="43137"/>
                    </a:srgbClr>
                  </a:outerShdw>
                </a:effectLst>
              </a:rPr>
              <a:t>James R. Cope</a:t>
            </a:r>
            <a:r>
              <a:rPr lang="en-US" sz="2800" cap="none">
                <a:effectLst>
                  <a:outerShdw blurRad="38100" dist="38100" dir="2700000" algn="tl">
                    <a:srgbClr val="000000">
                      <a:alpha val="43137"/>
                    </a:srgbClr>
                  </a:outerShdw>
                </a:effectLst>
              </a:rPr>
              <a:t>:  “Each church can do every work God has commanded it to do and can do it effectively without subsidizing the so-called ‘Christian’ institution.  There is no work which any human ‘Christian’ institution does </a:t>
            </a:r>
            <a:r>
              <a:rPr lang="en-US" sz="2800" i="1" cap="none">
                <a:effectLst>
                  <a:outerShdw blurRad="38100" dist="38100" dir="2700000" algn="tl">
                    <a:srgbClr val="000000">
                      <a:alpha val="43137"/>
                    </a:srgbClr>
                  </a:outerShdw>
                </a:effectLst>
              </a:rPr>
              <a:t>because it receives church donations</a:t>
            </a:r>
            <a:r>
              <a:rPr lang="en-US" sz="2800" cap="none">
                <a:effectLst>
                  <a:outerShdw blurRad="38100" dist="38100" dir="2700000" algn="tl">
                    <a:srgbClr val="000000">
                      <a:alpha val="43137"/>
                    </a:srgbClr>
                  </a:outerShdw>
                </a:effectLst>
              </a:rPr>
              <a:t> that each local church cannot do if none of these human ‘Christian’ institutions existed.”  (“</a:t>
            </a:r>
            <a:r>
              <a:rPr lang="en-US" sz="2800" b="1" cap="none">
                <a:effectLst>
                  <a:outerShdw blurRad="38100" dist="38100" dir="2700000" algn="tl">
                    <a:srgbClr val="000000">
                      <a:alpha val="43137"/>
                    </a:srgbClr>
                  </a:outerShdw>
                </a:effectLst>
              </a:rPr>
              <a:t>May Churches of Christ Support Human Institutions</a:t>
            </a:r>
            <a:r>
              <a:rPr lang="en-US" sz="2800" cap="none">
                <a:effectLst>
                  <a:outerShdw blurRad="38100" dist="38100" dir="2700000" algn="tl">
                    <a:srgbClr val="000000">
                      <a:alpha val="43137"/>
                    </a:srgbClr>
                  </a:outerShdw>
                </a:effectLst>
              </a:rPr>
              <a:t>,” p. 6)</a:t>
            </a:r>
          </a:p>
        </p:txBody>
      </p:sp>
      <p:sp>
        <p:nvSpPr>
          <p:cNvPr id="4" name="Slide Number Placeholder 3"/>
          <p:cNvSpPr>
            <a:spLocks noGrp="1"/>
          </p:cNvSpPr>
          <p:nvPr>
            <p:ph type="sldNum" sz="quarter" idx="12"/>
          </p:nvPr>
        </p:nvSpPr>
        <p:spPr/>
        <p:txBody>
          <a:bodyPr/>
          <a:lstStyle/>
          <a:p>
            <a:fld id="{04EDC22D-B0D1-4156-A8B3-00109961AD2A}" type="slidenum">
              <a:rPr lang="en-US" smtClean="0"/>
              <a:pPr/>
              <a:t>27</a:t>
            </a:fld>
            <a:endParaRPr lang="en-US"/>
          </a:p>
        </p:txBody>
      </p:sp>
    </p:spTree>
    <p:extLst>
      <p:ext uri="{BB962C8B-B14F-4D97-AF65-F5344CB8AC3E}">
        <p14:creationId xmlns:p14="http://schemas.microsoft.com/office/powerpoint/2010/main" val="2555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600200"/>
            <a:ext cx="8229600" cy="2286000"/>
          </a:xfrm>
        </p:spPr>
        <p:txBody>
          <a:bodyPr>
            <a:normAutofit/>
          </a:bodyPr>
          <a:lstStyle/>
          <a:p>
            <a:r>
              <a:rPr lang="en-US" sz="4400" b="1">
                <a:solidFill>
                  <a:schemeClr val="tx2"/>
                </a:solidFill>
              </a:rPr>
              <a:t>The defense of institutions</a:t>
            </a:r>
            <a:endParaRPr lang="en-US" sz="4400" b="1" cap="none">
              <a:solidFill>
                <a:schemeClr val="tx2"/>
              </a:solidFill>
            </a:endParaRPr>
          </a:p>
        </p:txBody>
      </p:sp>
      <p:sp>
        <p:nvSpPr>
          <p:cNvPr id="4" name="Slide Number Placeholder 3"/>
          <p:cNvSpPr>
            <a:spLocks noGrp="1"/>
          </p:cNvSpPr>
          <p:nvPr>
            <p:ph type="sldNum" sz="quarter" idx="12"/>
          </p:nvPr>
        </p:nvSpPr>
        <p:spPr/>
        <p:txBody>
          <a:bodyPr/>
          <a:lstStyle/>
          <a:p>
            <a:fld id="{04EDC22D-B0D1-4156-A8B3-00109961AD2A}" type="slidenum">
              <a:rPr lang="en-US" smtClean="0"/>
              <a:pPr/>
              <a:t>28</a:t>
            </a:fld>
            <a:endParaRPr lang="en-US"/>
          </a:p>
        </p:txBody>
      </p:sp>
    </p:spTree>
    <p:extLst>
      <p:ext uri="{BB962C8B-B14F-4D97-AF65-F5344CB8AC3E}">
        <p14:creationId xmlns:p14="http://schemas.microsoft.com/office/powerpoint/2010/main" val="64426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3833"/>
            <a:ext cx="10668000" cy="851782"/>
          </a:xfrm>
        </p:spPr>
        <p:txBody>
          <a:bodyPr>
            <a:normAutofit fontScale="90000"/>
          </a:bodyPr>
          <a:lstStyle/>
          <a:p>
            <a:pPr algn="ctr"/>
            <a:r>
              <a:rPr lang="en-US"/>
              <a:t>“Institutions are a ‘</a:t>
            </a:r>
            <a:r>
              <a:rPr lang="en-US" b="1" u="sng"/>
              <a:t>method</a:t>
            </a:r>
            <a:r>
              <a:rPr lang="en-US"/>
              <a:t>’ of doing God’s work</a:t>
            </a:r>
            <a:endParaRPr lang="en-US" sz="3200"/>
          </a:p>
        </p:txBody>
      </p:sp>
      <p:sp>
        <p:nvSpPr>
          <p:cNvPr id="6" name="Content Placeholder 5"/>
          <p:cNvSpPr>
            <a:spLocks noGrp="1"/>
          </p:cNvSpPr>
          <p:nvPr>
            <p:ph idx="1"/>
          </p:nvPr>
        </p:nvSpPr>
        <p:spPr>
          <a:xfrm>
            <a:off x="1066800" y="1648282"/>
            <a:ext cx="10134600" cy="4600117"/>
          </a:xfrm>
        </p:spPr>
        <p:txBody>
          <a:bodyPr>
            <a:normAutofit/>
          </a:bodyPr>
          <a:lstStyle/>
          <a:p>
            <a:pPr marL="0" indent="461963">
              <a:buNone/>
            </a:pPr>
            <a:r>
              <a:rPr lang="en-US" sz="3000" b="1" cap="none"/>
              <a:t>Guy N. Woods</a:t>
            </a:r>
            <a:r>
              <a:rPr lang="en-US" sz="3000" cap="none"/>
              <a:t>:  "When the Lord tells us to do a thing, but does not, in connection with the command, specify the </a:t>
            </a:r>
            <a:r>
              <a:rPr lang="en-US" sz="3000" b="1" cap="none">
                <a:solidFill>
                  <a:srgbClr val="FFFF00"/>
                </a:solidFill>
              </a:rPr>
              <a:t>way</a:t>
            </a:r>
            <a:r>
              <a:rPr lang="en-US" sz="3000" i="1" cap="none"/>
              <a:t>, </a:t>
            </a:r>
            <a:r>
              <a:rPr lang="en-US" sz="3000" cap="none"/>
              <a:t>then the </a:t>
            </a:r>
            <a:r>
              <a:rPr lang="en-US" sz="3000" b="1" cap="none">
                <a:solidFill>
                  <a:srgbClr val="FFFF00"/>
                </a:solidFill>
              </a:rPr>
              <a:t>way</a:t>
            </a:r>
            <a:r>
              <a:rPr lang="en-US" sz="3000" i="1" cap="none"/>
              <a:t> </a:t>
            </a:r>
            <a:r>
              <a:rPr lang="en-US" sz="3000" cap="none"/>
              <a:t>is in the field of expediency and is to be done in the best </a:t>
            </a:r>
            <a:r>
              <a:rPr lang="en-US" sz="3000" b="1" cap="none">
                <a:solidFill>
                  <a:srgbClr val="FFFF00"/>
                </a:solidFill>
              </a:rPr>
              <a:t>way</a:t>
            </a:r>
            <a:r>
              <a:rPr lang="en-US" sz="3000" cap="none"/>
              <a:t> that it can be at the time…There is not the remotest hint in the New Testament of any exclusive </a:t>
            </a:r>
            <a:r>
              <a:rPr lang="en-US" sz="3000" b="1" cap="none">
                <a:solidFill>
                  <a:srgbClr val="FFFF00"/>
                </a:solidFill>
              </a:rPr>
              <a:t>way</a:t>
            </a:r>
            <a:r>
              <a:rPr lang="en-US" sz="3000" cap="none"/>
              <a:t> or </a:t>
            </a:r>
            <a:r>
              <a:rPr lang="en-US" sz="3000" b="1" cap="none">
                <a:solidFill>
                  <a:srgbClr val="FFFF00"/>
                </a:solidFill>
              </a:rPr>
              <a:t>method</a:t>
            </a:r>
            <a:r>
              <a:rPr lang="en-US" sz="3000" cap="none"/>
              <a:t> by which this command is to be carried out."   (</a:t>
            </a:r>
            <a:r>
              <a:rPr lang="en-US" sz="2800" i="1" cap="none"/>
              <a:t>"Cooperation in the Field of Benevolence and Evangelism</a:t>
            </a:r>
            <a:r>
              <a:rPr lang="en-US" sz="2800" cap="none"/>
              <a:t>”)</a:t>
            </a:r>
            <a:endParaRPr lang="en-US" sz="2000" cap="none"/>
          </a:p>
        </p:txBody>
      </p:sp>
      <p:sp>
        <p:nvSpPr>
          <p:cNvPr id="4" name="Slide Number Placeholder 3"/>
          <p:cNvSpPr>
            <a:spLocks noGrp="1"/>
          </p:cNvSpPr>
          <p:nvPr>
            <p:ph type="sldNum" sz="quarter" idx="12"/>
          </p:nvPr>
        </p:nvSpPr>
        <p:spPr/>
        <p:txBody>
          <a:bodyPr/>
          <a:lstStyle/>
          <a:p>
            <a:fld id="{16DC6577-C1E1-491A-84A5-913352775E1A}" type="slidenum">
              <a:rPr lang="en-US" smtClean="0"/>
              <a:pPr/>
              <a:t>29</a:t>
            </a:fld>
            <a:endParaRPr lang="en-US"/>
          </a:p>
        </p:txBody>
      </p:sp>
    </p:spTree>
    <p:extLst>
      <p:ext uri="{BB962C8B-B14F-4D97-AF65-F5344CB8AC3E}">
        <p14:creationId xmlns:p14="http://schemas.microsoft.com/office/powerpoint/2010/main" val="40891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609601"/>
            <a:ext cx="7543800" cy="5638799"/>
          </a:xfrm>
        </p:spPr>
        <p:txBody>
          <a:bodyPr anchor="ctr">
            <a:normAutofit/>
          </a:bodyPr>
          <a:lstStyle/>
          <a:p>
            <a:pPr algn="l"/>
            <a:r>
              <a:rPr lang="en-US" sz="2400" cap="none">
                <a:effectLst>
                  <a:outerShdw blurRad="38100" dist="38100" dir="2700000" algn="tl">
                    <a:srgbClr val="000000">
                      <a:alpha val="43137"/>
                    </a:srgbClr>
                  </a:outerShdw>
                </a:effectLst>
                <a:latin typeface="+mn-lt"/>
                <a:cs typeface="Arial" panose="020B0604020202020204" pitchFamily="34" charset="0"/>
              </a:rPr>
              <a:t>“What is institutionalism in terms of the Church? It is the conception that the Church of Christ is a religious organization, composed of individual congregations, being at the center of dependent and supplementary social organizations—such as schools, welfare agencies, hospitals, etc.—which necessarily aid it in fulfilling a collective social and spiritual mission.”</a:t>
            </a:r>
            <a:r>
              <a:rPr lang="en-US" sz="2400" b="1" cap="none">
                <a:effectLst>
                  <a:outerShdw blurRad="38100" dist="38100" dir="2700000" algn="tl">
                    <a:srgbClr val="000000">
                      <a:alpha val="43137"/>
                    </a:srgbClr>
                  </a:outerShdw>
                </a:effectLst>
                <a:latin typeface="+mn-lt"/>
                <a:cs typeface="Arial" panose="020B0604020202020204" pitchFamily="34" charset="0"/>
              </a:rPr>
              <a:t> </a:t>
            </a:r>
            <a:r>
              <a:rPr lang="en-US" sz="2400" cap="none">
                <a:effectLst/>
                <a:latin typeface="+mn-lt"/>
                <a:cs typeface="Arial" panose="020B0604020202020204" pitchFamily="34" charset="0"/>
              </a:rPr>
              <a:t>(Harry Pickup Jr., “</a:t>
            </a:r>
            <a:r>
              <a:rPr lang="en-US" sz="2400" b="1" i="1" cap="none">
                <a:effectLst/>
                <a:latin typeface="+mn-lt"/>
                <a:cs typeface="Arial" panose="020B0604020202020204" pitchFamily="34" charset="0"/>
              </a:rPr>
              <a:t>Institutionalism</a:t>
            </a:r>
            <a:r>
              <a:rPr lang="en-US" sz="2400" cap="none">
                <a:effectLst/>
                <a:latin typeface="+mn-lt"/>
                <a:cs typeface="Arial" panose="020B0604020202020204" pitchFamily="34" charset="0"/>
              </a:rPr>
              <a:t>,” 3-4)</a:t>
            </a:r>
            <a:endParaRPr lang="en-US" sz="2400" cap="none">
              <a:latin typeface="+mn-lt"/>
              <a:cs typeface="Arial" panose="020B0604020202020204" pitchFamily="34" charset="0"/>
            </a:endParaRPr>
          </a:p>
        </p:txBody>
      </p:sp>
      <p:sp>
        <p:nvSpPr>
          <p:cNvPr id="6" name="Subtitle 5">
            <a:extLst>
              <a:ext uri="{FF2B5EF4-FFF2-40B4-BE49-F238E27FC236}">
                <a16:creationId xmlns:a16="http://schemas.microsoft.com/office/drawing/2014/main" id="{7DC134CB-1556-4EC8-9F81-C0B807CD36A0}"/>
              </a:ext>
            </a:extLst>
          </p:cNvPr>
          <p:cNvSpPr>
            <a:spLocks noGrp="1"/>
          </p:cNvSpPr>
          <p:nvPr>
            <p:ph type="subTitle" idx="1"/>
          </p:nvPr>
        </p:nvSpPr>
        <p:spPr>
          <a:xfrm>
            <a:off x="609600" y="1112520"/>
            <a:ext cx="3021168" cy="4632960"/>
          </a:xfrm>
        </p:spPr>
        <p:txBody>
          <a:bodyPr anchor="ctr">
            <a:normAutofit/>
          </a:bodyPr>
          <a:lstStyle/>
          <a:p>
            <a:r>
              <a:rPr lang="en-US" sz="3200" b="1"/>
              <a:t>Institutionalism</a:t>
            </a:r>
          </a:p>
        </p:txBody>
      </p:sp>
      <p:sp>
        <p:nvSpPr>
          <p:cNvPr id="4" name="Slide Number Placeholder 3"/>
          <p:cNvSpPr>
            <a:spLocks noGrp="1"/>
          </p:cNvSpPr>
          <p:nvPr>
            <p:ph type="sldNum" sz="quarter" idx="12"/>
          </p:nvPr>
        </p:nvSpPr>
        <p:spPr>
          <a:xfrm>
            <a:off x="9409510" y="5883276"/>
            <a:ext cx="413375" cy="365125"/>
          </a:xfrm>
        </p:spPr>
        <p:txBody>
          <a:bodyPr>
            <a:normAutofit/>
          </a:bodyPr>
          <a:lstStyle/>
          <a:p>
            <a:pPr>
              <a:spcAft>
                <a:spcPts val="600"/>
              </a:spcAft>
            </a:pPr>
            <a:fld id="{FE415354-6254-4863-90DD-2FBB24B8E603}" type="slidenum">
              <a:rPr lang="en-US" smtClean="0"/>
              <a:pPr>
                <a:spcAft>
                  <a:spcPts val="600"/>
                </a:spcAft>
              </a:pPr>
              <a:t>3</a:t>
            </a:fld>
            <a:endParaRPr lang="en-US"/>
          </a:p>
        </p:txBody>
      </p:sp>
    </p:spTree>
    <p:extLst>
      <p:ext uri="{BB962C8B-B14F-4D97-AF65-F5344CB8AC3E}">
        <p14:creationId xmlns:p14="http://schemas.microsoft.com/office/powerpoint/2010/main" val="3537241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1"/>
            <a:ext cx="10515600" cy="1079651"/>
          </a:xfrm>
        </p:spPr>
        <p:txBody>
          <a:bodyPr/>
          <a:lstStyle/>
          <a:p>
            <a:r>
              <a:rPr lang="en-US" sz="2400">
                <a:solidFill>
                  <a:srgbClr val="FFFF00"/>
                </a:solidFill>
              </a:rPr>
              <a:t>The Issue:</a:t>
            </a:r>
            <a:br>
              <a:rPr lang="en-US" sz="2400">
                <a:solidFill>
                  <a:srgbClr val="FFFF00"/>
                </a:solidFill>
              </a:rPr>
            </a:br>
            <a:r>
              <a:rPr lang="en-US" sz="4000"/>
              <a:t>Not </a:t>
            </a:r>
            <a:r>
              <a:rPr lang="en-US" sz="4000">
                <a:solidFill>
                  <a:srgbClr val="FFFF00"/>
                </a:solidFill>
              </a:rPr>
              <a:t>How</a:t>
            </a:r>
            <a:r>
              <a:rPr lang="en-US" sz="4000"/>
              <a:t>, But </a:t>
            </a:r>
            <a:r>
              <a:rPr lang="en-US" sz="4000">
                <a:solidFill>
                  <a:srgbClr val="FFFF00"/>
                </a:solidFill>
              </a:rPr>
              <a:t>Who</a:t>
            </a:r>
            <a:r>
              <a:rPr lang="en-US" sz="4000"/>
              <a:t>?</a:t>
            </a:r>
            <a:endParaRPr lang="en-US"/>
          </a:p>
        </p:txBody>
      </p:sp>
      <p:sp>
        <p:nvSpPr>
          <p:cNvPr id="6" name="Content Placeholder 5"/>
          <p:cNvSpPr>
            <a:spLocks noGrp="1"/>
          </p:cNvSpPr>
          <p:nvPr>
            <p:ph idx="1"/>
          </p:nvPr>
        </p:nvSpPr>
        <p:spPr>
          <a:xfrm>
            <a:off x="990600" y="1371600"/>
            <a:ext cx="10287000" cy="5171785"/>
          </a:xfrm>
        </p:spPr>
        <p:txBody>
          <a:bodyPr>
            <a:noAutofit/>
          </a:bodyPr>
          <a:lstStyle/>
          <a:p>
            <a:pPr marL="0" indent="461963">
              <a:buNone/>
            </a:pPr>
            <a:r>
              <a:rPr lang="en-US" sz="2600" b="1" cap="none"/>
              <a:t>James R. Cope</a:t>
            </a:r>
            <a:r>
              <a:rPr lang="en-US" sz="2600" cap="none"/>
              <a:t>:  “For years we have been hearing that all the fuss among brethren is over </a:t>
            </a:r>
            <a:r>
              <a:rPr lang="en-US" sz="2600" b="1" cap="none">
                <a:solidFill>
                  <a:srgbClr val="FFFF00"/>
                </a:solidFill>
              </a:rPr>
              <a:t>how</a:t>
            </a:r>
            <a:r>
              <a:rPr lang="en-US" sz="2600" cap="none"/>
              <a:t> the work God has commanded is to be done.  </a:t>
            </a:r>
            <a:r>
              <a:rPr lang="en-US" sz="2600" i="1" cap="none"/>
              <a:t>This is simply not true! </a:t>
            </a:r>
            <a:r>
              <a:rPr lang="en-US" sz="2600" cap="none"/>
              <a:t> </a:t>
            </a:r>
            <a:r>
              <a:rPr lang="en-US" sz="2600" cap="none">
                <a:solidFill>
                  <a:schemeClr val="tx1">
                    <a:lumMod val="85000"/>
                  </a:schemeClr>
                </a:solidFill>
              </a:rPr>
              <a:t>The whole issue turns on the matter of</a:t>
            </a:r>
            <a:r>
              <a:rPr lang="en-US" sz="2600" b="1" cap="none">
                <a:solidFill>
                  <a:schemeClr val="tx1">
                    <a:lumMod val="85000"/>
                  </a:schemeClr>
                </a:solidFill>
              </a:rPr>
              <a:t> </a:t>
            </a:r>
            <a:r>
              <a:rPr lang="en-US" sz="2600" b="1" cap="none">
                <a:solidFill>
                  <a:srgbClr val="FFFF00"/>
                </a:solidFill>
              </a:rPr>
              <a:t>who </a:t>
            </a:r>
            <a:r>
              <a:rPr lang="en-US" sz="2600" cap="none">
                <a:solidFill>
                  <a:schemeClr val="tx2"/>
                </a:solidFill>
              </a:rPr>
              <a:t>is to do </a:t>
            </a:r>
            <a:r>
              <a:rPr lang="en-US" sz="2600" i="1" cap="none">
                <a:solidFill>
                  <a:schemeClr val="tx2"/>
                </a:solidFill>
              </a:rPr>
              <a:t>what God commanded</a:t>
            </a:r>
            <a:r>
              <a:rPr lang="en-US" sz="2600" cap="none"/>
              <a:t>.  This necessarily involves the question of </a:t>
            </a:r>
            <a:r>
              <a:rPr lang="en-US" sz="2600" b="1" cap="none">
                <a:solidFill>
                  <a:srgbClr val="FFFF00"/>
                </a:solidFill>
              </a:rPr>
              <a:t>whether or not merely making a donation to a human institution is the </a:t>
            </a:r>
            <a:r>
              <a:rPr lang="en-US" sz="2600" b="1" i="1" cap="none">
                <a:solidFill>
                  <a:srgbClr val="FFFF00"/>
                </a:solidFill>
              </a:rPr>
              <a:t>action</a:t>
            </a:r>
            <a:r>
              <a:rPr lang="en-US" sz="2600" b="1" cap="none">
                <a:solidFill>
                  <a:srgbClr val="FFFF00"/>
                </a:solidFill>
              </a:rPr>
              <a:t> God commanded a local church to perform.</a:t>
            </a:r>
            <a:r>
              <a:rPr lang="en-US" sz="2600" cap="none"/>
              <a:t>  The question to be settled is </a:t>
            </a:r>
            <a:r>
              <a:rPr lang="en-US" sz="2600" b="1" cap="none">
                <a:solidFill>
                  <a:srgbClr val="FFFF00"/>
                </a:solidFill>
              </a:rPr>
              <a:t>whether a local church shall do the work God commands it to do or surrender its God-appointed obligation to somebody else…</a:t>
            </a:r>
            <a:r>
              <a:rPr lang="en-US" sz="2600" b="1" i="1" cap="none">
                <a:solidFill>
                  <a:srgbClr val="FFFF00"/>
                </a:solidFill>
              </a:rPr>
              <a:t>This is the issue</a:t>
            </a:r>
            <a:r>
              <a:rPr lang="en-US" sz="2600" cap="none"/>
              <a:t>.”  (“</a:t>
            </a:r>
            <a:r>
              <a:rPr lang="en-US" sz="2600" b="1" cap="none"/>
              <a:t>May Churches of Christ Support Human Institutions</a:t>
            </a:r>
            <a:r>
              <a:rPr lang="en-US" sz="2600" cap="none"/>
              <a:t>,” 3-4)</a:t>
            </a:r>
          </a:p>
        </p:txBody>
      </p:sp>
      <p:sp>
        <p:nvSpPr>
          <p:cNvPr id="4" name="Slide Number Placeholder 3"/>
          <p:cNvSpPr>
            <a:spLocks noGrp="1"/>
          </p:cNvSpPr>
          <p:nvPr>
            <p:ph type="sldNum" sz="quarter" idx="12"/>
          </p:nvPr>
        </p:nvSpPr>
        <p:spPr>
          <a:xfrm>
            <a:off x="11351342" y="6178260"/>
            <a:ext cx="551167" cy="365125"/>
          </a:xfrm>
        </p:spPr>
        <p:txBody>
          <a:bodyPr/>
          <a:lstStyle/>
          <a:p>
            <a:fld id="{16DC6577-C1E1-491A-84A5-913352775E1A}" type="slidenum">
              <a:rPr lang="en-US" smtClean="0"/>
              <a:pPr/>
              <a:t>30</a:t>
            </a:fld>
            <a:endParaRPr lang="en-US"/>
          </a:p>
        </p:txBody>
      </p:sp>
    </p:spTree>
    <p:extLst>
      <p:ext uri="{BB962C8B-B14F-4D97-AF65-F5344CB8AC3E}">
        <p14:creationId xmlns:p14="http://schemas.microsoft.com/office/powerpoint/2010/main" val="1624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2274669" y="108380"/>
            <a:ext cx="7511473" cy="1312480"/>
          </a:xfrm>
        </p:spPr>
        <p:txBody>
          <a:bodyPr/>
          <a:lstStyle/>
          <a:p>
            <a:pPr algn="ctr"/>
            <a:r>
              <a:rPr lang="en-US" sz="3200">
                <a:solidFill>
                  <a:srgbClr val="FFFF00"/>
                </a:solidFill>
              </a:rPr>
              <a:t>The Issue:</a:t>
            </a:r>
            <a:br>
              <a:rPr lang="en-US" sz="3200">
                <a:solidFill>
                  <a:srgbClr val="FFFF00"/>
                </a:solidFill>
              </a:rPr>
            </a:br>
            <a:r>
              <a:rPr lang="en-US" sz="2800"/>
              <a:t>Who Will Do The Work?</a:t>
            </a:r>
            <a:endParaRPr lang="en-US"/>
          </a:p>
        </p:txBody>
      </p:sp>
      <p:sp>
        <p:nvSpPr>
          <p:cNvPr id="14" name="Slide Number Placeholder 4"/>
          <p:cNvSpPr>
            <a:spLocks noGrp="1"/>
          </p:cNvSpPr>
          <p:nvPr>
            <p:ph type="sldNum" sz="quarter" idx="12"/>
          </p:nvPr>
        </p:nvSpPr>
        <p:spPr/>
        <p:txBody>
          <a:bodyPr/>
          <a:lstStyle/>
          <a:p>
            <a:fld id="{4E222032-B803-489A-98AC-020F78BFC493}" type="slidenum">
              <a:rPr lang="en-US"/>
              <a:pPr/>
              <a:t>31</a:t>
            </a:fld>
            <a:endParaRPr lang="en-US"/>
          </a:p>
        </p:txBody>
      </p:sp>
      <p:grpSp>
        <p:nvGrpSpPr>
          <p:cNvPr id="7" name="Group 6">
            <a:extLst>
              <a:ext uri="{FF2B5EF4-FFF2-40B4-BE49-F238E27FC236}">
                <a16:creationId xmlns:a16="http://schemas.microsoft.com/office/drawing/2014/main" id="{43ED5086-C1D4-41D1-BC7C-B3876DC8CBEA}"/>
              </a:ext>
            </a:extLst>
          </p:cNvPr>
          <p:cNvGrpSpPr/>
          <p:nvPr/>
        </p:nvGrpSpPr>
        <p:grpSpPr>
          <a:xfrm>
            <a:off x="1874589" y="1774289"/>
            <a:ext cx="8129734" cy="1648044"/>
            <a:chOff x="1874589" y="1774289"/>
            <a:chExt cx="8129734" cy="1648044"/>
          </a:xfrm>
        </p:grpSpPr>
        <p:sp>
          <p:nvSpPr>
            <p:cNvPr id="570371" name="Text Box 3"/>
            <p:cNvSpPr txBox="1">
              <a:spLocks noChangeArrowheads="1"/>
            </p:cNvSpPr>
            <p:nvPr/>
          </p:nvSpPr>
          <p:spPr bwMode="auto">
            <a:xfrm>
              <a:off x="1874589" y="1868060"/>
              <a:ext cx="2438400" cy="1554273"/>
            </a:xfrm>
            <a:prstGeom prst="rect">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US" sz="1900" b="1">
                  <a:solidFill>
                    <a:srgbClr val="FFFF00"/>
                  </a:solidFill>
                </a:rPr>
                <a:t>The Local Church</a:t>
              </a:r>
            </a:p>
            <a:p>
              <a:r>
                <a:rPr lang="en-US" sz="1900"/>
                <a:t>Divine Origin</a:t>
              </a:r>
            </a:p>
            <a:p>
              <a:r>
                <a:rPr lang="en-US" sz="1900"/>
                <a:t>Authority of Christ</a:t>
              </a:r>
            </a:p>
            <a:p>
              <a:r>
                <a:rPr lang="en-US" sz="1900"/>
                <a:t>Regulated by NT</a:t>
              </a:r>
            </a:p>
            <a:p>
              <a:r>
                <a:rPr lang="en-US" sz="1900"/>
                <a:t>Overseen by Elders</a:t>
              </a:r>
            </a:p>
          </p:txBody>
        </p:sp>
        <p:sp>
          <p:nvSpPr>
            <p:cNvPr id="570373" name="Text Box 5"/>
            <p:cNvSpPr txBox="1">
              <a:spLocks noChangeArrowheads="1"/>
            </p:cNvSpPr>
            <p:nvPr/>
          </p:nvSpPr>
          <p:spPr bwMode="auto">
            <a:xfrm>
              <a:off x="8099323" y="1921922"/>
              <a:ext cx="1905000" cy="1446550"/>
            </a:xfrm>
            <a:prstGeom prst="rect">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r>
                <a:rPr lang="en-US" sz="4400" b="1">
                  <a:solidFill>
                    <a:srgbClr val="FFFF00"/>
                  </a:solidFill>
                </a:rPr>
                <a:t>The Work</a:t>
              </a:r>
            </a:p>
          </p:txBody>
        </p:sp>
        <p:sp>
          <p:nvSpPr>
            <p:cNvPr id="570376" name="Line 8"/>
            <p:cNvSpPr>
              <a:spLocks noChangeShapeType="1"/>
            </p:cNvSpPr>
            <p:nvPr/>
          </p:nvSpPr>
          <p:spPr bwMode="auto">
            <a:xfrm>
              <a:off x="6677785" y="2645197"/>
              <a:ext cx="1212850" cy="0"/>
            </a:xfrm>
            <a:prstGeom prst="line">
              <a:avLst/>
            </a:prstGeom>
            <a:noFill/>
            <a:ln w="76200">
              <a:solidFill>
                <a:schemeClr val="tx1"/>
              </a:solidFill>
              <a:round/>
              <a:headEnd/>
              <a:tailEnd type="triangle" w="med" len="med"/>
            </a:ln>
            <a:effectLst/>
          </p:spPr>
          <p:txBody>
            <a:bodyPr/>
            <a:lstStyle/>
            <a:p>
              <a:endParaRPr lang="en-US"/>
            </a:p>
          </p:txBody>
        </p:sp>
        <p:pic>
          <p:nvPicPr>
            <p:cNvPr id="570380" name="Picture 12" descr="bl00518_"/>
            <p:cNvPicPr>
              <a:picLocks noChangeAspect="1" noChangeArrowheads="1"/>
            </p:cNvPicPr>
            <p:nvPr/>
          </p:nvPicPr>
          <p:blipFill>
            <a:blip r:embed="rId3"/>
            <a:srcRect/>
            <a:stretch>
              <a:fillRect/>
            </a:stretch>
          </p:blipFill>
          <p:spPr bwMode="auto">
            <a:xfrm>
              <a:off x="5187950" y="1774289"/>
              <a:ext cx="908050" cy="1520691"/>
            </a:xfrm>
            <a:prstGeom prst="rect">
              <a:avLst/>
            </a:prstGeom>
            <a:noFill/>
          </p:spPr>
        </p:pic>
      </p:grpSp>
      <p:grpSp>
        <p:nvGrpSpPr>
          <p:cNvPr id="10" name="Group 9">
            <a:extLst>
              <a:ext uri="{FF2B5EF4-FFF2-40B4-BE49-F238E27FC236}">
                <a16:creationId xmlns:a16="http://schemas.microsoft.com/office/drawing/2014/main" id="{99395FFE-2106-48A0-8EF9-384814874A6F}"/>
              </a:ext>
            </a:extLst>
          </p:cNvPr>
          <p:cNvGrpSpPr/>
          <p:nvPr/>
        </p:nvGrpSpPr>
        <p:grpSpPr>
          <a:xfrm>
            <a:off x="1793276" y="3505728"/>
            <a:ext cx="8211047" cy="2539272"/>
            <a:chOff x="1793276" y="3505728"/>
            <a:chExt cx="8211047" cy="2539272"/>
          </a:xfrm>
        </p:grpSpPr>
        <p:sp>
          <p:nvSpPr>
            <p:cNvPr id="9" name="Oval 8">
              <a:extLst>
                <a:ext uri="{FF2B5EF4-FFF2-40B4-BE49-F238E27FC236}">
                  <a16:creationId xmlns:a16="http://schemas.microsoft.com/office/drawing/2014/main" id="{B31619F0-AAB8-4CA9-A2F5-77D105B124CA}"/>
                </a:ext>
              </a:extLst>
            </p:cNvPr>
            <p:cNvSpPr/>
            <p:nvPr/>
          </p:nvSpPr>
          <p:spPr>
            <a:xfrm>
              <a:off x="4691063" y="4611627"/>
              <a:ext cx="1901824" cy="1312475"/>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372" name="Text Box 4"/>
            <p:cNvSpPr txBox="1">
              <a:spLocks noChangeArrowheads="1"/>
            </p:cNvSpPr>
            <p:nvPr/>
          </p:nvSpPr>
          <p:spPr bwMode="auto">
            <a:xfrm>
              <a:off x="1793276" y="4490728"/>
              <a:ext cx="2514600" cy="1554272"/>
            </a:xfrm>
            <a:prstGeom prst="rect">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US" sz="1900" b="1">
                  <a:solidFill>
                    <a:srgbClr val="FFFF00"/>
                  </a:solidFill>
                </a:rPr>
                <a:t>Institution</a:t>
              </a:r>
            </a:p>
            <a:p>
              <a:r>
                <a:rPr lang="en-US" sz="1900"/>
                <a:t>Human Origin</a:t>
              </a:r>
            </a:p>
            <a:p>
              <a:r>
                <a:rPr lang="en-US" sz="1900"/>
                <a:t>Chartered by State</a:t>
              </a:r>
            </a:p>
            <a:p>
              <a:r>
                <a:rPr lang="en-US" sz="1900"/>
                <a:t>Regulated by State</a:t>
              </a:r>
            </a:p>
            <a:p>
              <a:r>
                <a:rPr lang="en-US" sz="1900"/>
                <a:t>Board of Directors</a:t>
              </a:r>
            </a:p>
          </p:txBody>
        </p:sp>
        <p:pic>
          <p:nvPicPr>
            <p:cNvPr id="570374" name="Picture 6" descr="bd07179_"/>
            <p:cNvPicPr>
              <a:picLocks noChangeAspect="1" noChangeArrowheads="1"/>
            </p:cNvPicPr>
            <p:nvPr/>
          </p:nvPicPr>
          <p:blipFill>
            <a:blip r:embed="rId4"/>
            <a:srcRect/>
            <a:stretch>
              <a:fillRect/>
            </a:stretch>
          </p:blipFill>
          <p:spPr bwMode="auto">
            <a:xfrm>
              <a:off x="5074249" y="4742597"/>
              <a:ext cx="1135451" cy="856478"/>
            </a:xfrm>
            <a:prstGeom prst="rect">
              <a:avLst/>
            </a:prstGeom>
            <a:noFill/>
          </p:spPr>
        </p:pic>
        <p:sp>
          <p:nvSpPr>
            <p:cNvPr id="13" name="Line 8"/>
            <p:cNvSpPr>
              <a:spLocks noChangeShapeType="1"/>
            </p:cNvSpPr>
            <p:nvPr/>
          </p:nvSpPr>
          <p:spPr bwMode="auto">
            <a:xfrm flipV="1">
              <a:off x="6705600" y="5227638"/>
              <a:ext cx="1212851" cy="0"/>
            </a:xfrm>
            <a:prstGeom prst="line">
              <a:avLst/>
            </a:prstGeom>
            <a:noFill/>
            <a:ln w="76200">
              <a:solidFill>
                <a:schemeClr val="tx1"/>
              </a:solidFill>
              <a:round/>
              <a:headEnd/>
              <a:tailEnd type="triangle" w="med" len="med"/>
            </a:ln>
            <a:effectLst/>
          </p:spPr>
          <p:txBody>
            <a:bodyPr/>
            <a:lstStyle/>
            <a:p>
              <a:endParaRPr lang="en-US"/>
            </a:p>
          </p:txBody>
        </p:sp>
        <p:cxnSp>
          <p:nvCxnSpPr>
            <p:cNvPr id="16" name="Straight Arrow Connector 15"/>
            <p:cNvCxnSpPr/>
            <p:nvPr/>
          </p:nvCxnSpPr>
          <p:spPr bwMode="auto">
            <a:xfrm rot="5400000">
              <a:off x="5121586" y="3945948"/>
              <a:ext cx="881234" cy="794"/>
            </a:xfrm>
            <a:prstGeom prst="straightConnector1">
              <a:avLst/>
            </a:prstGeom>
            <a:solidFill>
              <a:schemeClr val="accent1"/>
            </a:solidFill>
            <a:ln w="76200" cap="flat" cmpd="sng" algn="ctr">
              <a:solidFill>
                <a:schemeClr val="tx1"/>
              </a:solidFill>
              <a:prstDash val="sysDot"/>
              <a:round/>
              <a:headEnd type="none" w="med" len="med"/>
              <a:tailEnd type="triangle" w="med" len="med"/>
            </a:ln>
            <a:effectLst/>
          </p:spPr>
        </p:cxnSp>
        <p:sp>
          <p:nvSpPr>
            <p:cNvPr id="3" name="TextBox 2"/>
            <p:cNvSpPr txBox="1"/>
            <p:nvPr/>
          </p:nvSpPr>
          <p:spPr>
            <a:xfrm>
              <a:off x="5573205" y="3652772"/>
              <a:ext cx="457200" cy="461665"/>
            </a:xfrm>
            <a:prstGeom prst="rect">
              <a:avLst/>
            </a:prstGeom>
            <a:noFill/>
          </p:spPr>
          <p:txBody>
            <a:bodyPr wrap="square" rtlCol="0">
              <a:spAutoFit/>
            </a:bodyPr>
            <a:lstStyle/>
            <a:p>
              <a:r>
                <a:rPr lang="en-US" sz="2400"/>
                <a:t>$</a:t>
              </a:r>
            </a:p>
          </p:txBody>
        </p:sp>
        <p:sp>
          <p:nvSpPr>
            <p:cNvPr id="15" name="TextBox 14"/>
            <p:cNvSpPr txBox="1"/>
            <p:nvPr/>
          </p:nvSpPr>
          <p:spPr>
            <a:xfrm>
              <a:off x="5190744" y="3650615"/>
              <a:ext cx="457200" cy="461665"/>
            </a:xfrm>
            <a:prstGeom prst="rect">
              <a:avLst/>
            </a:prstGeom>
            <a:noFill/>
          </p:spPr>
          <p:txBody>
            <a:bodyPr wrap="square" rtlCol="0">
              <a:spAutoFit/>
            </a:bodyPr>
            <a:lstStyle/>
            <a:p>
              <a:r>
                <a:rPr lang="en-US" sz="2400"/>
                <a:t>$</a:t>
              </a:r>
            </a:p>
          </p:txBody>
        </p:sp>
        <p:sp>
          <p:nvSpPr>
            <p:cNvPr id="17" name="Text Box 5">
              <a:extLst>
                <a:ext uri="{FF2B5EF4-FFF2-40B4-BE49-F238E27FC236}">
                  <a16:creationId xmlns:a16="http://schemas.microsoft.com/office/drawing/2014/main" id="{B3413AF8-883A-461A-B0DA-E84B233A065C}"/>
                </a:ext>
              </a:extLst>
            </p:cNvPr>
            <p:cNvSpPr txBox="1">
              <a:spLocks noChangeArrowheads="1"/>
            </p:cNvSpPr>
            <p:nvPr/>
          </p:nvSpPr>
          <p:spPr bwMode="auto">
            <a:xfrm>
              <a:off x="8099323" y="4504363"/>
              <a:ext cx="1905000" cy="1446550"/>
            </a:xfrm>
            <a:prstGeom prst="rect">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r>
                <a:rPr lang="en-US" sz="4400" b="1">
                  <a:solidFill>
                    <a:srgbClr val="FFFF00"/>
                  </a:solidFill>
                </a:rPr>
                <a:t>The Work</a:t>
              </a:r>
            </a:p>
          </p:txBody>
        </p:sp>
      </p:grpSp>
      <p:sp>
        <p:nvSpPr>
          <p:cNvPr id="11" name="TextBox 10">
            <a:extLst>
              <a:ext uri="{FF2B5EF4-FFF2-40B4-BE49-F238E27FC236}">
                <a16:creationId xmlns:a16="http://schemas.microsoft.com/office/drawing/2014/main" id="{8A483C6B-6660-46F8-8C4F-E2C9CE9B8548}"/>
              </a:ext>
            </a:extLst>
          </p:cNvPr>
          <p:cNvSpPr txBox="1"/>
          <p:nvPr/>
        </p:nvSpPr>
        <p:spPr>
          <a:xfrm>
            <a:off x="6753268" y="1725320"/>
            <a:ext cx="685800" cy="1569660"/>
          </a:xfrm>
          <a:prstGeom prst="rect">
            <a:avLst/>
          </a:prstGeom>
          <a:noFill/>
        </p:spPr>
        <p:txBody>
          <a:bodyPr wrap="square" rtlCol="0">
            <a:spAutoFit/>
          </a:bodyPr>
          <a:lstStyle/>
          <a:p>
            <a:r>
              <a:rPr lang="en-US" sz="9600" b="1">
                <a:solidFill>
                  <a:srgbClr val="FF0000"/>
                </a:solidFill>
                <a:effectLst>
                  <a:outerShdw blurRad="38100" dist="38100" dir="2700000" algn="tl">
                    <a:srgbClr val="000000">
                      <a:alpha val="43137"/>
                    </a:srgbClr>
                  </a:outerShdw>
                </a:effectLst>
              </a:rPr>
              <a:t>x</a:t>
            </a:r>
          </a:p>
        </p:txBody>
      </p:sp>
    </p:spTree>
    <p:extLst>
      <p:ext uri="{BB962C8B-B14F-4D97-AF65-F5344CB8AC3E}">
        <p14:creationId xmlns:p14="http://schemas.microsoft.com/office/powerpoint/2010/main" val="360580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0370"/>
                                        </p:tgtEl>
                                        <p:attrNameLst>
                                          <p:attrName>style.visibility</p:attrName>
                                        </p:attrNameLst>
                                      </p:cBhvr>
                                      <p:to>
                                        <p:strVal val="visible"/>
                                      </p:to>
                                    </p:set>
                                    <p:animEffect transition="in" filter="fade">
                                      <p:cBhvr>
                                        <p:cTn id="7" dur="500"/>
                                        <p:tgtEl>
                                          <p:spTgt spid="570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76201"/>
            <a:ext cx="10515600" cy="1079651"/>
          </a:xfrm>
        </p:spPr>
        <p:txBody>
          <a:bodyPr/>
          <a:lstStyle/>
          <a:p>
            <a:r>
              <a:rPr lang="en-US" sz="4000"/>
              <a:t>summing up</a:t>
            </a:r>
            <a:endParaRPr lang="en-US"/>
          </a:p>
        </p:txBody>
      </p:sp>
      <p:sp>
        <p:nvSpPr>
          <p:cNvPr id="6" name="Content Placeholder 5"/>
          <p:cNvSpPr>
            <a:spLocks noGrp="1"/>
          </p:cNvSpPr>
          <p:nvPr>
            <p:ph idx="1"/>
          </p:nvPr>
        </p:nvSpPr>
        <p:spPr>
          <a:xfrm>
            <a:off x="990600" y="1371600"/>
            <a:ext cx="10287000" cy="5171785"/>
          </a:xfrm>
        </p:spPr>
        <p:txBody>
          <a:bodyPr>
            <a:noAutofit/>
          </a:bodyPr>
          <a:lstStyle/>
          <a:p>
            <a:pPr marL="0" indent="461963">
              <a:buNone/>
            </a:pPr>
            <a:r>
              <a:rPr lang="en-US" sz="2600" b="1" cap="none">
                <a:effectLst/>
              </a:rPr>
              <a:t>Foy E. Wallace, Jr.</a:t>
            </a:r>
            <a:r>
              <a:rPr lang="en-US" sz="2600" cap="none">
                <a:effectLst/>
              </a:rPr>
              <a:t>: “The organization argument has been concisely stated in one sentence, which is eminently true, and is a safe rule of action, namely: </a:t>
            </a:r>
            <a:r>
              <a:rPr lang="en-US" sz="2600" b="1" cap="none">
                <a:effectLst/>
              </a:rPr>
              <a:t>Any organization larger than the local church or smaller than the local church is an unscriptural organization through which to do the work of the church</a:t>
            </a:r>
            <a:r>
              <a:rPr lang="en-US" sz="2600" cap="none">
                <a:effectLst/>
              </a:rPr>
              <a:t>.  Indeed, there are methods of doing what is commanded, but they must be the church’s methods, and within the scope of the thing commanded.”  (</a:t>
            </a:r>
            <a:r>
              <a:rPr lang="en-US" sz="2600" b="1" i="1" cap="none">
                <a:effectLst/>
              </a:rPr>
              <a:t>The Certified Gospel</a:t>
            </a:r>
            <a:r>
              <a:rPr lang="en-US" sz="2600" cap="none">
                <a:effectLst/>
              </a:rPr>
              <a:t>, 134)</a:t>
            </a:r>
            <a:endParaRPr lang="en-US" sz="2600" cap="none"/>
          </a:p>
        </p:txBody>
      </p:sp>
      <p:sp>
        <p:nvSpPr>
          <p:cNvPr id="4" name="Slide Number Placeholder 3"/>
          <p:cNvSpPr>
            <a:spLocks noGrp="1"/>
          </p:cNvSpPr>
          <p:nvPr>
            <p:ph type="sldNum" sz="quarter" idx="12"/>
          </p:nvPr>
        </p:nvSpPr>
        <p:spPr>
          <a:xfrm>
            <a:off x="11351342" y="6178260"/>
            <a:ext cx="551167" cy="365125"/>
          </a:xfrm>
        </p:spPr>
        <p:txBody>
          <a:bodyPr/>
          <a:lstStyle/>
          <a:p>
            <a:fld id="{16DC6577-C1E1-491A-84A5-913352775E1A}" type="slidenum">
              <a:rPr lang="en-US" smtClean="0"/>
              <a:pPr/>
              <a:t>32</a:t>
            </a:fld>
            <a:endParaRPr lang="en-US"/>
          </a:p>
        </p:txBody>
      </p:sp>
    </p:spTree>
    <p:extLst>
      <p:ext uri="{BB962C8B-B14F-4D97-AF65-F5344CB8AC3E}">
        <p14:creationId xmlns:p14="http://schemas.microsoft.com/office/powerpoint/2010/main" val="40666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7835" y="95398"/>
            <a:ext cx="8229600" cy="601119"/>
          </a:xfrm>
        </p:spPr>
        <p:txBody>
          <a:bodyPr/>
          <a:lstStyle/>
          <a:p>
            <a:r>
              <a:rPr lang="en-US"/>
              <a:t>Institutionalism Pictured</a:t>
            </a:r>
          </a:p>
        </p:txBody>
      </p:sp>
      <p:sp>
        <p:nvSpPr>
          <p:cNvPr id="4" name="Slide Number Placeholder 3"/>
          <p:cNvSpPr>
            <a:spLocks noGrp="1"/>
          </p:cNvSpPr>
          <p:nvPr>
            <p:ph type="sldNum" sz="quarter" idx="12"/>
          </p:nvPr>
        </p:nvSpPr>
        <p:spPr>
          <a:xfrm>
            <a:off x="10074933" y="6317592"/>
            <a:ext cx="413483" cy="365125"/>
          </a:xfrm>
        </p:spPr>
        <p:txBody>
          <a:bodyPr/>
          <a:lstStyle/>
          <a:p>
            <a:fld id="{04EDC22D-B0D1-4156-A8B3-00109961AD2A}" type="slidenum">
              <a:rPr lang="en-US" smtClean="0"/>
              <a:pPr/>
              <a:t>4</a:t>
            </a:fld>
            <a:endParaRPr lang="en-US"/>
          </a:p>
        </p:txBody>
      </p:sp>
      <p:sp>
        <p:nvSpPr>
          <p:cNvPr id="6" name="Oval 5"/>
          <p:cNvSpPr/>
          <p:nvPr/>
        </p:nvSpPr>
        <p:spPr bwMode="auto">
          <a:xfrm>
            <a:off x="2577169" y="762000"/>
            <a:ext cx="6570932" cy="5673996"/>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500">
              <a:latin typeface="Arial" pitchFamily="34" charset="0"/>
            </a:endParaRPr>
          </a:p>
        </p:txBody>
      </p:sp>
      <p:pic>
        <p:nvPicPr>
          <p:cNvPr id="16" name="Picture 3"/>
          <p:cNvPicPr>
            <a:picLocks noChangeAspect="1" noChangeArrowheads="1"/>
          </p:cNvPicPr>
          <p:nvPr/>
        </p:nvPicPr>
        <p:blipFill>
          <a:blip r:embed="rId3"/>
          <a:srcRect/>
          <a:stretch>
            <a:fillRect/>
          </a:stretch>
        </p:blipFill>
        <p:spPr bwMode="auto">
          <a:xfrm>
            <a:off x="7816726" y="3056208"/>
            <a:ext cx="1331374" cy="833766"/>
          </a:xfrm>
          <a:prstGeom prst="rect">
            <a:avLst/>
          </a:prstGeom>
          <a:noFill/>
          <a:ln w="9525">
            <a:noFill/>
            <a:miter lim="800000"/>
            <a:headEnd/>
            <a:tailEnd/>
          </a:ln>
          <a:effectLst/>
        </p:spPr>
      </p:pic>
      <p:pic>
        <p:nvPicPr>
          <p:cNvPr id="17" name="Picture 2"/>
          <p:cNvPicPr>
            <a:picLocks noChangeAspect="1" noChangeArrowheads="1"/>
          </p:cNvPicPr>
          <p:nvPr/>
        </p:nvPicPr>
        <p:blipFill>
          <a:blip r:embed="rId4"/>
          <a:srcRect/>
          <a:stretch>
            <a:fillRect/>
          </a:stretch>
        </p:blipFill>
        <p:spPr bwMode="auto">
          <a:xfrm>
            <a:off x="5316605" y="5596867"/>
            <a:ext cx="1150867" cy="720725"/>
          </a:xfrm>
          <a:prstGeom prst="rect">
            <a:avLst/>
          </a:prstGeom>
          <a:noFill/>
          <a:ln w="9525">
            <a:noFill/>
            <a:miter lim="800000"/>
            <a:headEnd/>
            <a:tailEnd/>
          </a:ln>
          <a:effectLst/>
        </p:spPr>
      </p:pic>
      <p:pic>
        <p:nvPicPr>
          <p:cNvPr id="18" name="Picture 2"/>
          <p:cNvPicPr>
            <a:picLocks noChangeAspect="1" noChangeArrowheads="1"/>
          </p:cNvPicPr>
          <p:nvPr/>
        </p:nvPicPr>
        <p:blipFill>
          <a:blip r:embed="rId5"/>
          <a:srcRect/>
          <a:stretch>
            <a:fillRect/>
          </a:stretch>
        </p:blipFill>
        <p:spPr bwMode="auto">
          <a:xfrm>
            <a:off x="2473569" y="2989281"/>
            <a:ext cx="1255174" cy="786046"/>
          </a:xfrm>
          <a:prstGeom prst="rect">
            <a:avLst/>
          </a:prstGeom>
          <a:noFill/>
          <a:ln w="9525">
            <a:noFill/>
            <a:miter lim="800000"/>
            <a:headEnd/>
            <a:tailEnd/>
          </a:ln>
          <a:effectLst/>
        </p:spPr>
      </p:pic>
      <p:grpSp>
        <p:nvGrpSpPr>
          <p:cNvPr id="3" name="Group 2"/>
          <p:cNvGrpSpPr/>
          <p:nvPr/>
        </p:nvGrpSpPr>
        <p:grpSpPr>
          <a:xfrm>
            <a:off x="4565647" y="1984510"/>
            <a:ext cx="2740025" cy="2566988"/>
            <a:chOff x="3122612" y="2221706"/>
            <a:chExt cx="2740025" cy="2566988"/>
          </a:xfrm>
        </p:grpSpPr>
        <p:pic>
          <p:nvPicPr>
            <p:cNvPr id="19" name="Picture 17" descr="bl00518_"/>
            <p:cNvPicPr>
              <a:picLocks noChangeAspect="1" noChangeArrowheads="1"/>
            </p:cNvPicPr>
            <p:nvPr/>
          </p:nvPicPr>
          <p:blipFill>
            <a:blip r:embed="rId6"/>
            <a:srcRect/>
            <a:stretch>
              <a:fillRect/>
            </a:stretch>
          </p:blipFill>
          <p:spPr bwMode="auto">
            <a:xfrm>
              <a:off x="4570412" y="3733800"/>
              <a:ext cx="606425" cy="966788"/>
            </a:xfrm>
            <a:prstGeom prst="rect">
              <a:avLst/>
            </a:prstGeom>
            <a:noFill/>
          </p:spPr>
        </p:pic>
        <p:grpSp>
          <p:nvGrpSpPr>
            <p:cNvPr id="2" name="Group 1"/>
            <p:cNvGrpSpPr/>
            <p:nvPr/>
          </p:nvGrpSpPr>
          <p:grpSpPr>
            <a:xfrm>
              <a:off x="3122612" y="2221706"/>
              <a:ext cx="2740025" cy="2566988"/>
              <a:chOff x="3352800" y="1981200"/>
              <a:chExt cx="2740025" cy="2566988"/>
            </a:xfrm>
          </p:grpSpPr>
          <p:pic>
            <p:nvPicPr>
              <p:cNvPr id="7" name="Picture 17" descr="bl00518_"/>
              <p:cNvPicPr>
                <a:picLocks noChangeAspect="1" noChangeArrowheads="1"/>
              </p:cNvPicPr>
              <p:nvPr/>
            </p:nvPicPr>
            <p:blipFill>
              <a:blip r:embed="rId6"/>
              <a:srcRect/>
              <a:stretch>
                <a:fillRect/>
              </a:stretch>
            </p:blipFill>
            <p:spPr bwMode="auto">
              <a:xfrm>
                <a:off x="3352800" y="2438400"/>
                <a:ext cx="606425" cy="966788"/>
              </a:xfrm>
              <a:prstGeom prst="rect">
                <a:avLst/>
              </a:prstGeom>
              <a:noFill/>
            </p:spPr>
          </p:pic>
          <p:pic>
            <p:nvPicPr>
              <p:cNvPr id="8" name="Picture 17" descr="bl00518_"/>
              <p:cNvPicPr>
                <a:picLocks noChangeAspect="1" noChangeArrowheads="1"/>
              </p:cNvPicPr>
              <p:nvPr/>
            </p:nvPicPr>
            <p:blipFill>
              <a:blip r:embed="rId6"/>
              <a:srcRect/>
              <a:stretch>
                <a:fillRect/>
              </a:stretch>
            </p:blipFill>
            <p:spPr bwMode="auto">
              <a:xfrm>
                <a:off x="3429000" y="2895600"/>
                <a:ext cx="606425" cy="966788"/>
              </a:xfrm>
              <a:prstGeom prst="rect">
                <a:avLst/>
              </a:prstGeom>
              <a:noFill/>
            </p:spPr>
          </p:pic>
          <p:pic>
            <p:nvPicPr>
              <p:cNvPr id="10" name="Picture 17" descr="bl00518_"/>
              <p:cNvPicPr>
                <a:picLocks noChangeAspect="1" noChangeArrowheads="1"/>
              </p:cNvPicPr>
              <p:nvPr/>
            </p:nvPicPr>
            <p:blipFill>
              <a:blip r:embed="rId6"/>
              <a:srcRect/>
              <a:stretch>
                <a:fillRect/>
              </a:stretch>
            </p:blipFill>
            <p:spPr bwMode="auto">
              <a:xfrm>
                <a:off x="4038600" y="2590800"/>
                <a:ext cx="606425" cy="966788"/>
              </a:xfrm>
              <a:prstGeom prst="rect">
                <a:avLst/>
              </a:prstGeom>
              <a:noFill/>
            </p:spPr>
          </p:pic>
          <p:pic>
            <p:nvPicPr>
              <p:cNvPr id="11" name="Picture 17" descr="bl00518_"/>
              <p:cNvPicPr>
                <a:picLocks noChangeAspect="1" noChangeArrowheads="1"/>
              </p:cNvPicPr>
              <p:nvPr/>
            </p:nvPicPr>
            <p:blipFill>
              <a:blip r:embed="rId6"/>
              <a:srcRect/>
              <a:stretch>
                <a:fillRect/>
              </a:stretch>
            </p:blipFill>
            <p:spPr bwMode="auto">
              <a:xfrm>
                <a:off x="5257800" y="2895600"/>
                <a:ext cx="606425" cy="966788"/>
              </a:xfrm>
              <a:prstGeom prst="rect">
                <a:avLst/>
              </a:prstGeom>
              <a:noFill/>
            </p:spPr>
          </p:pic>
          <p:pic>
            <p:nvPicPr>
              <p:cNvPr id="12" name="Picture 17" descr="bl00518_"/>
              <p:cNvPicPr>
                <a:picLocks noChangeAspect="1" noChangeArrowheads="1"/>
              </p:cNvPicPr>
              <p:nvPr/>
            </p:nvPicPr>
            <p:blipFill>
              <a:blip r:embed="rId6"/>
              <a:srcRect/>
              <a:stretch>
                <a:fillRect/>
              </a:stretch>
            </p:blipFill>
            <p:spPr bwMode="auto">
              <a:xfrm>
                <a:off x="4648200" y="2743200"/>
                <a:ext cx="606425" cy="966788"/>
              </a:xfrm>
              <a:prstGeom prst="rect">
                <a:avLst/>
              </a:prstGeom>
              <a:noFill/>
            </p:spPr>
          </p:pic>
          <p:pic>
            <p:nvPicPr>
              <p:cNvPr id="13" name="Picture 17" descr="bl00518_"/>
              <p:cNvPicPr>
                <a:picLocks noChangeAspect="1" noChangeArrowheads="1"/>
              </p:cNvPicPr>
              <p:nvPr/>
            </p:nvPicPr>
            <p:blipFill>
              <a:blip r:embed="rId6"/>
              <a:srcRect/>
              <a:stretch>
                <a:fillRect/>
              </a:stretch>
            </p:blipFill>
            <p:spPr bwMode="auto">
              <a:xfrm>
                <a:off x="5105400" y="2133600"/>
                <a:ext cx="606425" cy="966788"/>
              </a:xfrm>
              <a:prstGeom prst="rect">
                <a:avLst/>
              </a:prstGeom>
              <a:noFill/>
            </p:spPr>
          </p:pic>
          <p:pic>
            <p:nvPicPr>
              <p:cNvPr id="20" name="Picture 17" descr="bl00518_"/>
              <p:cNvPicPr>
                <a:picLocks noChangeAspect="1" noChangeArrowheads="1"/>
              </p:cNvPicPr>
              <p:nvPr/>
            </p:nvPicPr>
            <p:blipFill>
              <a:blip r:embed="rId6"/>
              <a:srcRect/>
              <a:stretch>
                <a:fillRect/>
              </a:stretch>
            </p:blipFill>
            <p:spPr bwMode="auto">
              <a:xfrm>
                <a:off x="3657600" y="1981200"/>
                <a:ext cx="606425" cy="966788"/>
              </a:xfrm>
              <a:prstGeom prst="rect">
                <a:avLst/>
              </a:prstGeom>
              <a:noFill/>
            </p:spPr>
          </p:pic>
          <p:pic>
            <p:nvPicPr>
              <p:cNvPr id="21" name="Picture 17" descr="bl00518_"/>
              <p:cNvPicPr>
                <a:picLocks noChangeAspect="1" noChangeArrowheads="1"/>
              </p:cNvPicPr>
              <p:nvPr/>
            </p:nvPicPr>
            <p:blipFill>
              <a:blip r:embed="rId6"/>
              <a:srcRect/>
              <a:stretch>
                <a:fillRect/>
              </a:stretch>
            </p:blipFill>
            <p:spPr bwMode="auto">
              <a:xfrm>
                <a:off x="4419600" y="1981200"/>
                <a:ext cx="606425" cy="966788"/>
              </a:xfrm>
              <a:prstGeom prst="rect">
                <a:avLst/>
              </a:prstGeom>
              <a:noFill/>
            </p:spPr>
          </p:pic>
          <p:pic>
            <p:nvPicPr>
              <p:cNvPr id="9" name="Picture 17" descr="bl00518_"/>
              <p:cNvPicPr>
                <a:picLocks noChangeAspect="1" noChangeArrowheads="1"/>
              </p:cNvPicPr>
              <p:nvPr/>
            </p:nvPicPr>
            <p:blipFill>
              <a:blip r:embed="rId6"/>
              <a:srcRect/>
              <a:stretch>
                <a:fillRect/>
              </a:stretch>
            </p:blipFill>
            <p:spPr bwMode="auto">
              <a:xfrm>
                <a:off x="4114800" y="3124200"/>
                <a:ext cx="606425" cy="966788"/>
              </a:xfrm>
              <a:prstGeom prst="rect">
                <a:avLst/>
              </a:prstGeom>
              <a:noFill/>
            </p:spPr>
          </p:pic>
          <p:pic>
            <p:nvPicPr>
              <p:cNvPr id="22" name="Picture 17" descr="bl00518_"/>
              <p:cNvPicPr>
                <a:picLocks noChangeAspect="1" noChangeArrowheads="1"/>
              </p:cNvPicPr>
              <p:nvPr/>
            </p:nvPicPr>
            <p:blipFill>
              <a:blip r:embed="rId6"/>
              <a:srcRect/>
              <a:stretch>
                <a:fillRect/>
              </a:stretch>
            </p:blipFill>
            <p:spPr bwMode="auto">
              <a:xfrm>
                <a:off x="3505200" y="3505200"/>
                <a:ext cx="606425" cy="966788"/>
              </a:xfrm>
              <a:prstGeom prst="rect">
                <a:avLst/>
              </a:prstGeom>
              <a:noFill/>
            </p:spPr>
          </p:pic>
          <p:pic>
            <p:nvPicPr>
              <p:cNvPr id="23" name="Picture 17" descr="bl00518_"/>
              <p:cNvPicPr>
                <a:picLocks noChangeAspect="1" noChangeArrowheads="1"/>
              </p:cNvPicPr>
              <p:nvPr/>
            </p:nvPicPr>
            <p:blipFill>
              <a:blip r:embed="rId6"/>
              <a:srcRect/>
              <a:stretch>
                <a:fillRect/>
              </a:stretch>
            </p:blipFill>
            <p:spPr bwMode="auto">
              <a:xfrm>
                <a:off x="4267200" y="3581400"/>
                <a:ext cx="606425" cy="966788"/>
              </a:xfrm>
              <a:prstGeom prst="rect">
                <a:avLst/>
              </a:prstGeom>
              <a:noFill/>
            </p:spPr>
          </p:pic>
          <p:pic>
            <p:nvPicPr>
              <p:cNvPr id="24" name="Picture 17" descr="bl00518_"/>
              <p:cNvPicPr>
                <a:picLocks noChangeAspect="1" noChangeArrowheads="1"/>
              </p:cNvPicPr>
              <p:nvPr/>
            </p:nvPicPr>
            <p:blipFill>
              <a:blip r:embed="rId6"/>
              <a:srcRect/>
              <a:stretch>
                <a:fillRect/>
              </a:stretch>
            </p:blipFill>
            <p:spPr bwMode="auto">
              <a:xfrm>
                <a:off x="4953000" y="3200400"/>
                <a:ext cx="606425" cy="966788"/>
              </a:xfrm>
              <a:prstGeom prst="rect">
                <a:avLst/>
              </a:prstGeom>
              <a:noFill/>
            </p:spPr>
          </p:pic>
          <p:pic>
            <p:nvPicPr>
              <p:cNvPr id="25" name="Picture 17" descr="bl00518_"/>
              <p:cNvPicPr>
                <a:picLocks noChangeAspect="1" noChangeArrowheads="1"/>
              </p:cNvPicPr>
              <p:nvPr/>
            </p:nvPicPr>
            <p:blipFill>
              <a:blip r:embed="rId6"/>
              <a:srcRect/>
              <a:stretch>
                <a:fillRect/>
              </a:stretch>
            </p:blipFill>
            <p:spPr bwMode="auto">
              <a:xfrm>
                <a:off x="5486400" y="3581400"/>
                <a:ext cx="606425" cy="966788"/>
              </a:xfrm>
              <a:prstGeom prst="rect">
                <a:avLst/>
              </a:prstGeom>
              <a:noFill/>
            </p:spPr>
          </p:pic>
        </p:grpSp>
      </p:grpSp>
      <p:grpSp>
        <p:nvGrpSpPr>
          <p:cNvPr id="40" name="Group 39">
            <a:extLst>
              <a:ext uri="{FF2B5EF4-FFF2-40B4-BE49-F238E27FC236}">
                <a16:creationId xmlns:a16="http://schemas.microsoft.com/office/drawing/2014/main" id="{324FC1BC-EB90-45F8-A4EF-8C394C70251E}"/>
              </a:ext>
            </a:extLst>
          </p:cNvPr>
          <p:cNvGrpSpPr/>
          <p:nvPr/>
        </p:nvGrpSpPr>
        <p:grpSpPr>
          <a:xfrm>
            <a:off x="3663005" y="2993000"/>
            <a:ext cx="4098428" cy="2479383"/>
            <a:chOff x="2370782" y="3304808"/>
            <a:chExt cx="4098428" cy="2479383"/>
          </a:xfrm>
        </p:grpSpPr>
        <p:cxnSp>
          <p:nvCxnSpPr>
            <p:cNvPr id="29" name="Straight Arrow Connector 28">
              <a:extLst>
                <a:ext uri="{FF2B5EF4-FFF2-40B4-BE49-F238E27FC236}">
                  <a16:creationId xmlns:a16="http://schemas.microsoft.com/office/drawing/2014/main" id="{CB0E4321-1B96-40C9-9BF1-935ED15191EA}"/>
                </a:ext>
              </a:extLst>
            </p:cNvPr>
            <p:cNvCxnSpPr>
              <a:cxnSpLocks/>
            </p:cNvCxnSpPr>
            <p:nvPr/>
          </p:nvCxnSpPr>
          <p:spPr bwMode="auto">
            <a:xfrm>
              <a:off x="5631010" y="3745813"/>
              <a:ext cx="83820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7A6B7BE0-356C-443D-8EC3-839B7489B19A}"/>
                </a:ext>
              </a:extLst>
            </p:cNvPr>
            <p:cNvCxnSpPr>
              <a:cxnSpLocks/>
            </p:cNvCxnSpPr>
            <p:nvPr/>
          </p:nvCxnSpPr>
          <p:spPr bwMode="auto">
            <a:xfrm>
              <a:off x="4562922" y="4953000"/>
              <a:ext cx="0" cy="83119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7E6A31B7-B4B1-4AD1-BA7C-405FF73184F7}"/>
                </a:ext>
              </a:extLst>
            </p:cNvPr>
            <p:cNvCxnSpPr>
              <a:cxnSpLocks/>
            </p:cNvCxnSpPr>
            <p:nvPr/>
          </p:nvCxnSpPr>
          <p:spPr bwMode="auto">
            <a:xfrm flipH="1" flipV="1">
              <a:off x="2370782" y="3771030"/>
              <a:ext cx="83820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648CDB88-D617-44D9-85C7-1CB4F661F0B0}"/>
                </a:ext>
              </a:extLst>
            </p:cNvPr>
            <p:cNvSpPr txBox="1"/>
            <p:nvPr/>
          </p:nvSpPr>
          <p:spPr>
            <a:xfrm>
              <a:off x="5776133" y="3304808"/>
              <a:ext cx="571746" cy="830997"/>
            </a:xfrm>
            <a:prstGeom prst="rect">
              <a:avLst/>
            </a:prstGeom>
            <a:noFill/>
          </p:spPr>
          <p:txBody>
            <a:bodyPr wrap="square" rtlCol="0">
              <a:spAutoFit/>
            </a:bodyPr>
            <a:lstStyle/>
            <a:p>
              <a:r>
                <a:rPr lang="en-US" sz="4800"/>
                <a:t>$</a:t>
              </a:r>
            </a:p>
          </p:txBody>
        </p:sp>
        <p:sp>
          <p:nvSpPr>
            <p:cNvPr id="38" name="TextBox 37">
              <a:extLst>
                <a:ext uri="{FF2B5EF4-FFF2-40B4-BE49-F238E27FC236}">
                  <a16:creationId xmlns:a16="http://schemas.microsoft.com/office/drawing/2014/main" id="{C887B826-3E82-455A-B2E0-C6C46F2D7ED9}"/>
                </a:ext>
              </a:extLst>
            </p:cNvPr>
            <p:cNvSpPr txBox="1"/>
            <p:nvPr/>
          </p:nvSpPr>
          <p:spPr>
            <a:xfrm>
              <a:off x="2585790" y="3370786"/>
              <a:ext cx="571746" cy="830997"/>
            </a:xfrm>
            <a:prstGeom prst="rect">
              <a:avLst/>
            </a:prstGeom>
            <a:noFill/>
          </p:spPr>
          <p:txBody>
            <a:bodyPr wrap="square" rtlCol="0">
              <a:spAutoFit/>
            </a:bodyPr>
            <a:lstStyle/>
            <a:p>
              <a:r>
                <a:rPr lang="en-US" sz="4800"/>
                <a:t>$</a:t>
              </a:r>
            </a:p>
          </p:txBody>
        </p:sp>
        <p:sp>
          <p:nvSpPr>
            <p:cNvPr id="39" name="TextBox 38">
              <a:extLst>
                <a:ext uri="{FF2B5EF4-FFF2-40B4-BE49-F238E27FC236}">
                  <a16:creationId xmlns:a16="http://schemas.microsoft.com/office/drawing/2014/main" id="{CAB3C245-BD90-416F-AC96-159CD5504ECB}"/>
                </a:ext>
              </a:extLst>
            </p:cNvPr>
            <p:cNvSpPr txBox="1"/>
            <p:nvPr/>
          </p:nvSpPr>
          <p:spPr>
            <a:xfrm>
              <a:off x="4009333" y="4857331"/>
              <a:ext cx="571746" cy="830997"/>
            </a:xfrm>
            <a:prstGeom prst="rect">
              <a:avLst/>
            </a:prstGeom>
            <a:noFill/>
          </p:spPr>
          <p:txBody>
            <a:bodyPr wrap="square" rtlCol="0">
              <a:spAutoFit/>
            </a:bodyPr>
            <a:lstStyle/>
            <a:p>
              <a:r>
                <a:rPr lang="en-US" sz="4800"/>
                <a:t>$</a:t>
              </a:r>
            </a:p>
          </p:txBody>
        </p:sp>
      </p:grpSp>
      <p:grpSp>
        <p:nvGrpSpPr>
          <p:cNvPr id="46" name="Group 45">
            <a:extLst>
              <a:ext uri="{FF2B5EF4-FFF2-40B4-BE49-F238E27FC236}">
                <a16:creationId xmlns:a16="http://schemas.microsoft.com/office/drawing/2014/main" id="{3A654638-701F-41F3-9DFA-23CBDB4C60E2}"/>
              </a:ext>
            </a:extLst>
          </p:cNvPr>
          <p:cNvGrpSpPr/>
          <p:nvPr/>
        </p:nvGrpSpPr>
        <p:grpSpPr>
          <a:xfrm>
            <a:off x="8842193" y="227058"/>
            <a:ext cx="2771892" cy="1036828"/>
            <a:chOff x="6248400" y="1219200"/>
            <a:chExt cx="2771892" cy="576414"/>
          </a:xfrm>
        </p:grpSpPr>
        <p:sp>
          <p:nvSpPr>
            <p:cNvPr id="45" name="Speech Bubble: Rectangle 44">
              <a:extLst>
                <a:ext uri="{FF2B5EF4-FFF2-40B4-BE49-F238E27FC236}">
                  <a16:creationId xmlns:a16="http://schemas.microsoft.com/office/drawing/2014/main" id="{BA09D428-0C4B-41B3-B0C9-AF3C8BB40ECC}"/>
                </a:ext>
              </a:extLst>
            </p:cNvPr>
            <p:cNvSpPr/>
            <p:nvPr/>
          </p:nvSpPr>
          <p:spPr bwMode="auto">
            <a:xfrm>
              <a:off x="6248400" y="1219200"/>
              <a:ext cx="2771892" cy="576414"/>
            </a:xfrm>
            <a:prstGeom prst="wedgeRectCallout">
              <a:avLst>
                <a:gd name="adj1" fmla="val -56751"/>
                <a:gd name="adj2" fmla="val 1268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34" charset="0"/>
              </a:endParaRPr>
            </a:p>
          </p:txBody>
        </p:sp>
        <p:sp>
          <p:nvSpPr>
            <p:cNvPr id="41" name="TextBox 40">
              <a:extLst>
                <a:ext uri="{FF2B5EF4-FFF2-40B4-BE49-F238E27FC236}">
                  <a16:creationId xmlns:a16="http://schemas.microsoft.com/office/drawing/2014/main" id="{AD5C5506-9508-4075-894B-A792604D147B}"/>
                </a:ext>
              </a:extLst>
            </p:cNvPr>
            <p:cNvSpPr txBox="1"/>
            <p:nvPr/>
          </p:nvSpPr>
          <p:spPr>
            <a:xfrm>
              <a:off x="6294141" y="1336132"/>
              <a:ext cx="2643719" cy="384721"/>
            </a:xfrm>
            <a:prstGeom prst="rect">
              <a:avLst/>
            </a:prstGeom>
            <a:noFill/>
          </p:spPr>
          <p:txBody>
            <a:bodyPr wrap="square" rtlCol="0">
              <a:spAutoFit/>
            </a:bodyPr>
            <a:lstStyle/>
            <a:p>
              <a:pPr algn="ctr"/>
              <a:r>
                <a:rPr lang="en-US" sz="1900"/>
                <a:t>Church/Body of Christ</a:t>
              </a:r>
            </a:p>
          </p:txBody>
        </p:sp>
      </p:grpSp>
      <p:grpSp>
        <p:nvGrpSpPr>
          <p:cNvPr id="15" name="Group 14">
            <a:extLst>
              <a:ext uri="{FF2B5EF4-FFF2-40B4-BE49-F238E27FC236}">
                <a16:creationId xmlns:a16="http://schemas.microsoft.com/office/drawing/2014/main" id="{1F14164E-22C5-4DF1-AB32-81D0ADE9278F}"/>
              </a:ext>
            </a:extLst>
          </p:cNvPr>
          <p:cNvGrpSpPr/>
          <p:nvPr/>
        </p:nvGrpSpPr>
        <p:grpSpPr>
          <a:xfrm>
            <a:off x="694952" y="3160788"/>
            <a:ext cx="10492078" cy="3039903"/>
            <a:chOff x="694952" y="3160788"/>
            <a:chExt cx="10492078" cy="3039903"/>
          </a:xfrm>
        </p:grpSpPr>
        <p:sp>
          <p:nvSpPr>
            <p:cNvPr id="14" name="TextBox 13">
              <a:extLst>
                <a:ext uri="{FF2B5EF4-FFF2-40B4-BE49-F238E27FC236}">
                  <a16:creationId xmlns:a16="http://schemas.microsoft.com/office/drawing/2014/main" id="{14580DD3-A033-4CE9-8717-37759EF7F1CB}"/>
                </a:ext>
              </a:extLst>
            </p:cNvPr>
            <p:cNvSpPr txBox="1"/>
            <p:nvPr/>
          </p:nvSpPr>
          <p:spPr>
            <a:xfrm>
              <a:off x="9377375" y="3244334"/>
              <a:ext cx="1809655" cy="400110"/>
            </a:xfrm>
            <a:prstGeom prst="rect">
              <a:avLst/>
            </a:prstGeom>
            <a:noFill/>
          </p:spPr>
          <p:txBody>
            <a:bodyPr wrap="square" rtlCol="0">
              <a:spAutoFit/>
            </a:bodyPr>
            <a:lstStyle/>
            <a:p>
              <a:r>
                <a:rPr lang="en-US" sz="2000" b="1" dirty="0">
                  <a:solidFill>
                    <a:srgbClr val="FFFF00"/>
                  </a:solidFill>
                </a:rPr>
                <a:t>Edification</a:t>
              </a:r>
            </a:p>
          </p:txBody>
        </p:sp>
        <p:sp>
          <p:nvSpPr>
            <p:cNvPr id="35" name="TextBox 34">
              <a:extLst>
                <a:ext uri="{FF2B5EF4-FFF2-40B4-BE49-F238E27FC236}">
                  <a16:creationId xmlns:a16="http://schemas.microsoft.com/office/drawing/2014/main" id="{E5B11525-D222-41FB-8305-4C07AACB0EB8}"/>
                </a:ext>
              </a:extLst>
            </p:cNvPr>
            <p:cNvSpPr txBox="1"/>
            <p:nvPr/>
          </p:nvSpPr>
          <p:spPr>
            <a:xfrm>
              <a:off x="6571072" y="5800581"/>
              <a:ext cx="2154917" cy="400110"/>
            </a:xfrm>
            <a:prstGeom prst="rect">
              <a:avLst/>
            </a:prstGeom>
            <a:noFill/>
          </p:spPr>
          <p:txBody>
            <a:bodyPr wrap="square" rtlCol="0">
              <a:spAutoFit/>
            </a:bodyPr>
            <a:lstStyle/>
            <a:p>
              <a:r>
                <a:rPr lang="en-US" sz="2000" b="1" dirty="0">
                  <a:solidFill>
                    <a:srgbClr val="FFFF00"/>
                  </a:solidFill>
                </a:rPr>
                <a:t>Benevolence</a:t>
              </a:r>
            </a:p>
          </p:txBody>
        </p:sp>
        <p:sp>
          <p:nvSpPr>
            <p:cNvPr id="36" name="TextBox 35">
              <a:extLst>
                <a:ext uri="{FF2B5EF4-FFF2-40B4-BE49-F238E27FC236}">
                  <a16:creationId xmlns:a16="http://schemas.microsoft.com/office/drawing/2014/main" id="{BE17C970-C0E5-4B35-B9B2-5A51968D78F1}"/>
                </a:ext>
              </a:extLst>
            </p:cNvPr>
            <p:cNvSpPr txBox="1"/>
            <p:nvPr/>
          </p:nvSpPr>
          <p:spPr>
            <a:xfrm>
              <a:off x="694952" y="3160788"/>
              <a:ext cx="1809655" cy="400110"/>
            </a:xfrm>
            <a:prstGeom prst="rect">
              <a:avLst/>
            </a:prstGeom>
            <a:noFill/>
          </p:spPr>
          <p:txBody>
            <a:bodyPr wrap="square" rtlCol="0">
              <a:spAutoFit/>
            </a:bodyPr>
            <a:lstStyle/>
            <a:p>
              <a:r>
                <a:rPr lang="en-US" sz="2000" b="1" dirty="0">
                  <a:solidFill>
                    <a:srgbClr val="FFFF00"/>
                  </a:solidFill>
                </a:rPr>
                <a:t>Evangelism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500"/>
                            </p:stCondLst>
                            <p:childTnLst>
                              <p:par>
                                <p:cTn id="28" presetID="16" presetClass="entr" presetSubtype="21" fill="hold" nodeType="after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par>
                          <p:cTn id="31" fill="hold">
                            <p:stCondLst>
                              <p:cond delay="1500"/>
                            </p:stCondLst>
                            <p:childTnLst>
                              <p:par>
                                <p:cTn id="32" presetID="16" presetClass="entr" presetSubtype="21" fill="hold" nodeType="after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par>
                          <p:cTn id="35" fill="hold">
                            <p:stCondLst>
                              <p:cond delay="2500"/>
                            </p:stCondLst>
                            <p:childTnLst>
                              <p:par>
                                <p:cTn id="36" presetID="6" presetClass="entr" presetSubtype="32" repeatCount="4000" fill="hold" nodeType="afterEffect">
                                  <p:stCondLst>
                                    <p:cond delay="1000"/>
                                  </p:stCondLst>
                                  <p:childTnLst>
                                    <p:set>
                                      <p:cBhvr>
                                        <p:cTn id="37" dur="1" fill="hold">
                                          <p:stCondLst>
                                            <p:cond delay="0"/>
                                          </p:stCondLst>
                                        </p:cTn>
                                        <p:tgtEl>
                                          <p:spTgt spid="40"/>
                                        </p:tgtEl>
                                        <p:attrNameLst>
                                          <p:attrName>style.visibility</p:attrName>
                                        </p:attrNameLst>
                                      </p:cBhvr>
                                      <p:to>
                                        <p:strVal val="visible"/>
                                      </p:to>
                                    </p:set>
                                    <p:animEffect transition="in" filter="circle(out)">
                                      <p:cBhvr>
                                        <p:cTn id="38" dur="2000"/>
                                        <p:tgtEl>
                                          <p:spTgt spid="40"/>
                                        </p:tgtEl>
                                      </p:cBhvr>
                                    </p:animEffect>
                                  </p:childTnLst>
                                </p:cTn>
                              </p:par>
                              <p:par>
                                <p:cTn id="39" presetID="10" presetClass="entr" presetSubtype="0" fill="hold" nodeType="withEffect">
                                  <p:stCondLst>
                                    <p:cond delay="20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06087" y="640909"/>
            <a:ext cx="7511473" cy="699382"/>
          </a:xfrm>
        </p:spPr>
        <p:txBody>
          <a:bodyPr>
            <a:normAutofit/>
          </a:bodyPr>
          <a:lstStyle/>
          <a:p>
            <a:r>
              <a:rPr lang="en-US" b="1"/>
              <a:t>Institutionalism: The Issue is not…</a:t>
            </a:r>
            <a:endParaRPr lang="en-US" b="1" u="sng"/>
          </a:p>
        </p:txBody>
      </p:sp>
      <p:sp>
        <p:nvSpPr>
          <p:cNvPr id="3" name="Content Placeholder 2"/>
          <p:cNvSpPr>
            <a:spLocks noGrp="1"/>
          </p:cNvSpPr>
          <p:nvPr>
            <p:ph idx="1"/>
          </p:nvPr>
        </p:nvSpPr>
        <p:spPr>
          <a:xfrm>
            <a:off x="685800" y="990600"/>
            <a:ext cx="10744200" cy="5552785"/>
          </a:xfrm>
        </p:spPr>
        <p:txBody>
          <a:bodyPr>
            <a:normAutofit/>
          </a:bodyPr>
          <a:lstStyle/>
          <a:p>
            <a:pPr marL="455613" indent="-455613">
              <a:spcBef>
                <a:spcPts val="0"/>
              </a:spcBef>
              <a:spcAft>
                <a:spcPts val="1800"/>
              </a:spcAft>
            </a:pPr>
            <a:r>
              <a:rPr lang="en-US" sz="2800"/>
              <a:t>Does the local church have evangelism, edification, and benevolent </a:t>
            </a:r>
            <a:r>
              <a:rPr lang="en-US" sz="2800">
                <a:solidFill>
                  <a:srgbClr val="FFFF00"/>
                </a:solidFill>
              </a:rPr>
              <a:t>responsibilities</a:t>
            </a:r>
            <a:r>
              <a:rPr lang="en-US" sz="2800"/>
              <a:t>? </a:t>
            </a:r>
            <a:endParaRPr lang="en-US" sz="2800">
              <a:latin typeface="Arial" charset="0"/>
            </a:endParaRPr>
          </a:p>
          <a:p>
            <a:pPr marL="463550" indent="-463550">
              <a:spcBef>
                <a:spcPts val="0"/>
              </a:spcBef>
              <a:spcAft>
                <a:spcPts val="1800"/>
              </a:spcAft>
            </a:pPr>
            <a:r>
              <a:rPr lang="en-US" sz="2800"/>
              <a:t>May human institutions </a:t>
            </a:r>
            <a:r>
              <a:rPr lang="en-US" sz="2800">
                <a:solidFill>
                  <a:srgbClr val="FFFF00"/>
                </a:solidFill>
              </a:rPr>
              <a:t>exist</a:t>
            </a:r>
            <a:r>
              <a:rPr lang="en-US" sz="2800"/>
              <a:t>?</a:t>
            </a:r>
          </a:p>
          <a:p>
            <a:pPr marL="463550" indent="-463550">
              <a:spcBef>
                <a:spcPts val="0"/>
              </a:spcBef>
              <a:spcAft>
                <a:spcPts val="1800"/>
              </a:spcAft>
            </a:pPr>
            <a:r>
              <a:rPr lang="en-US" sz="2800">
                <a:effectLst/>
              </a:rPr>
              <a:t>May </a:t>
            </a:r>
            <a:r>
              <a:rPr lang="en-US" sz="2800">
                <a:solidFill>
                  <a:srgbClr val="FFFF00"/>
                </a:solidFill>
                <a:effectLst/>
              </a:rPr>
              <a:t>facilities</a:t>
            </a:r>
            <a:r>
              <a:rPr lang="en-US" sz="2800">
                <a:effectLst/>
              </a:rPr>
              <a:t> to do God’s work </a:t>
            </a:r>
            <a:r>
              <a:rPr lang="en-US" sz="2800">
                <a:solidFill>
                  <a:srgbClr val="FFFF00"/>
                </a:solidFill>
                <a:effectLst/>
              </a:rPr>
              <a:t>be provided</a:t>
            </a:r>
            <a:r>
              <a:rPr lang="en-US" sz="2800">
                <a:effectLst/>
              </a:rPr>
              <a:t>?</a:t>
            </a:r>
            <a:endParaRPr lang="en-US"/>
          </a:p>
          <a:p>
            <a:pPr marL="463550" indent="-463550">
              <a:spcBef>
                <a:spcPts val="0"/>
              </a:spcBef>
              <a:spcAft>
                <a:spcPts val="1800"/>
              </a:spcAft>
            </a:pPr>
            <a:r>
              <a:rPr lang="en-US" sz="2800">
                <a:effectLst/>
              </a:rPr>
              <a:t>May the local church </a:t>
            </a:r>
            <a:r>
              <a:rPr lang="en-US" sz="2800">
                <a:solidFill>
                  <a:srgbClr val="FFFF00"/>
                </a:solidFill>
                <a:effectLst/>
              </a:rPr>
              <a:t>employ men and methods </a:t>
            </a:r>
            <a:r>
              <a:rPr lang="en-US" sz="2800">
                <a:effectLst/>
              </a:rPr>
              <a:t>to do its work?</a:t>
            </a:r>
          </a:p>
          <a:p>
            <a:pPr marL="463550" indent="-463550">
              <a:spcBef>
                <a:spcPts val="0"/>
              </a:spcBef>
              <a:spcAft>
                <a:spcPts val="1800"/>
              </a:spcAft>
            </a:pPr>
            <a:r>
              <a:rPr lang="en-US" sz="2800">
                <a:effectLst/>
              </a:rPr>
              <a:t>What the </a:t>
            </a:r>
            <a:r>
              <a:rPr lang="en-US" sz="2800">
                <a:solidFill>
                  <a:srgbClr val="FFFF00"/>
                </a:solidFill>
                <a:effectLst/>
              </a:rPr>
              <a:t>individual Christian can biblically do</a:t>
            </a:r>
          </a:p>
        </p:txBody>
      </p:sp>
      <p:sp>
        <p:nvSpPr>
          <p:cNvPr id="4" name="Slide Number Placeholder 3"/>
          <p:cNvSpPr>
            <a:spLocks noGrp="1"/>
          </p:cNvSpPr>
          <p:nvPr>
            <p:ph type="sldNum" sz="quarter" idx="12"/>
          </p:nvPr>
        </p:nvSpPr>
        <p:spPr/>
        <p:txBody>
          <a:bodyPr/>
          <a:lstStyle/>
          <a:p>
            <a:fld id="{04EDC22D-B0D1-4156-A8B3-00109961AD2A}"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340263" y="519818"/>
            <a:ext cx="7511473" cy="699382"/>
          </a:xfrm>
        </p:spPr>
        <p:txBody>
          <a:bodyPr>
            <a:normAutofit/>
          </a:bodyPr>
          <a:lstStyle/>
          <a:p>
            <a:pPr algn="ctr"/>
            <a:r>
              <a:rPr lang="en-US" b="1" dirty="0"/>
              <a:t>Institutionalism: The Issues Are…</a:t>
            </a:r>
            <a:endParaRPr lang="en-US" b="1" u="sng" dirty="0"/>
          </a:p>
        </p:txBody>
      </p:sp>
      <p:sp>
        <p:nvSpPr>
          <p:cNvPr id="3" name="Content Placeholder 2"/>
          <p:cNvSpPr>
            <a:spLocks noGrp="1"/>
          </p:cNvSpPr>
          <p:nvPr>
            <p:ph idx="1"/>
          </p:nvPr>
        </p:nvSpPr>
        <p:spPr>
          <a:xfrm>
            <a:off x="685800" y="1416205"/>
            <a:ext cx="10744200" cy="5127180"/>
          </a:xfrm>
        </p:spPr>
        <p:txBody>
          <a:bodyPr>
            <a:normAutofit/>
          </a:bodyPr>
          <a:lstStyle/>
          <a:p>
            <a:pPr marL="455613" indent="-455613">
              <a:spcBef>
                <a:spcPts val="0"/>
              </a:spcBef>
              <a:spcAft>
                <a:spcPts val="1800"/>
              </a:spcAft>
            </a:pPr>
            <a:r>
              <a:rPr lang="en-US" sz="2800" dirty="0"/>
              <a:t>May churches </a:t>
            </a:r>
            <a:r>
              <a:rPr lang="en-US" sz="2800" dirty="0">
                <a:solidFill>
                  <a:srgbClr val="FFFF00"/>
                </a:solidFill>
              </a:rPr>
              <a:t>build and maintain institutions </a:t>
            </a:r>
            <a:r>
              <a:rPr lang="en-US" sz="2800" dirty="0"/>
              <a:t>through which to do their work? </a:t>
            </a:r>
            <a:endParaRPr lang="en-US" sz="2800" dirty="0">
              <a:latin typeface="Arial" charset="0"/>
            </a:endParaRPr>
          </a:p>
          <a:p>
            <a:pPr marL="463550" indent="-463550">
              <a:spcBef>
                <a:spcPts val="0"/>
              </a:spcBef>
              <a:spcAft>
                <a:spcPts val="1800"/>
              </a:spcAft>
            </a:pPr>
            <a:r>
              <a:rPr lang="en-US" sz="2800" dirty="0"/>
              <a:t>Is the </a:t>
            </a:r>
            <a:r>
              <a:rPr lang="en-US" sz="2800" dirty="0">
                <a:solidFill>
                  <a:srgbClr val="FFFF00"/>
                </a:solidFill>
              </a:rPr>
              <a:t>local church </a:t>
            </a:r>
            <a:r>
              <a:rPr lang="en-US" sz="2800" dirty="0"/>
              <a:t>that God designed </a:t>
            </a:r>
            <a:r>
              <a:rPr lang="en-US" sz="2800" dirty="0">
                <a:solidFill>
                  <a:srgbClr val="FFFF00"/>
                </a:solidFill>
              </a:rPr>
              <a:t>sufficient</a:t>
            </a:r>
            <a:r>
              <a:rPr lang="en-US" sz="2800" dirty="0"/>
              <a:t> to do the work God has given it to do?</a:t>
            </a:r>
          </a:p>
          <a:p>
            <a:pPr marL="463550" indent="-463550">
              <a:spcBef>
                <a:spcPts val="0"/>
              </a:spcBef>
              <a:spcAft>
                <a:spcPts val="1800"/>
              </a:spcAft>
            </a:pPr>
            <a:r>
              <a:rPr lang="en-US" sz="2800" dirty="0">
                <a:effectLst/>
              </a:rPr>
              <a:t>The dividing line of institutionalism:</a:t>
            </a:r>
          </a:p>
          <a:p>
            <a:pPr marL="920750" lvl="1" indent="-463550">
              <a:spcBef>
                <a:spcPts val="0"/>
              </a:spcBef>
              <a:spcAft>
                <a:spcPts val="1800"/>
              </a:spcAft>
            </a:pPr>
            <a:r>
              <a:rPr lang="en-US" sz="2400" dirty="0">
                <a:solidFill>
                  <a:srgbClr val="FFFF00"/>
                </a:solidFill>
                <a:effectLst/>
              </a:rPr>
              <a:t>Institutionally minded churches of Christ </a:t>
            </a:r>
            <a:r>
              <a:rPr lang="en-US" sz="2400" dirty="0">
                <a:effectLst/>
              </a:rPr>
              <a:t>believe the </a:t>
            </a:r>
            <a:r>
              <a:rPr lang="en-US" sz="2400" b="1" dirty="0">
                <a:effectLst/>
              </a:rPr>
              <a:t>can</a:t>
            </a:r>
            <a:r>
              <a:rPr lang="en-US" sz="2400" dirty="0">
                <a:effectLst/>
              </a:rPr>
              <a:t> and </a:t>
            </a:r>
            <a:r>
              <a:rPr lang="en-US" sz="2400" b="1" dirty="0">
                <a:effectLst/>
              </a:rPr>
              <a:t>should</a:t>
            </a:r>
            <a:r>
              <a:rPr lang="en-US" sz="2400" dirty="0">
                <a:effectLst/>
              </a:rPr>
              <a:t> do much of their works by supporting man-made institutions</a:t>
            </a:r>
          </a:p>
          <a:p>
            <a:pPr marL="920750" lvl="1" indent="-463550">
              <a:spcBef>
                <a:spcPts val="0"/>
              </a:spcBef>
              <a:spcAft>
                <a:spcPts val="1800"/>
              </a:spcAft>
            </a:pPr>
            <a:r>
              <a:rPr lang="en-US" sz="2400" dirty="0">
                <a:solidFill>
                  <a:srgbClr val="FFFF00"/>
                </a:solidFill>
                <a:effectLst/>
              </a:rPr>
              <a:t>Non-institutionally minded churches of Christ </a:t>
            </a:r>
            <a:r>
              <a:rPr lang="en-US" sz="2400" b="1" dirty="0">
                <a:effectLst/>
              </a:rPr>
              <a:t>do not </a:t>
            </a:r>
            <a:r>
              <a:rPr lang="en-US" sz="2400" dirty="0">
                <a:effectLst/>
              </a:rPr>
              <a:t>do their work by supporting institutions, believing the local church can do its work</a:t>
            </a:r>
          </a:p>
          <a:p>
            <a:pPr marL="920750" lvl="1" indent="-463550">
              <a:spcBef>
                <a:spcPts val="0"/>
              </a:spcBef>
              <a:spcAft>
                <a:spcPts val="1800"/>
              </a:spcAft>
            </a:pPr>
            <a:endParaRPr lang="en-US" sz="2000" dirty="0"/>
          </a:p>
        </p:txBody>
      </p:sp>
      <p:sp>
        <p:nvSpPr>
          <p:cNvPr id="4" name="Slide Number Placeholder 3"/>
          <p:cNvSpPr>
            <a:spLocks noGrp="1"/>
          </p:cNvSpPr>
          <p:nvPr>
            <p:ph type="sldNum" sz="quarter" idx="12"/>
          </p:nvPr>
        </p:nvSpPr>
        <p:spPr/>
        <p:txBody>
          <a:bodyPr/>
          <a:lstStyle/>
          <a:p>
            <a:fld id="{04EDC22D-B0D1-4156-A8B3-00109961AD2A}" type="slidenum">
              <a:rPr lang="en-US" smtClean="0"/>
              <a:pPr/>
              <a:t>6</a:t>
            </a:fld>
            <a:endParaRPr lang="en-US"/>
          </a:p>
        </p:txBody>
      </p:sp>
    </p:spTree>
    <p:extLst>
      <p:ext uri="{BB962C8B-B14F-4D97-AF65-F5344CB8AC3E}">
        <p14:creationId xmlns:p14="http://schemas.microsoft.com/office/powerpoint/2010/main" val="55635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FF00"/>
                </a:solidFill>
              </a:rPr>
              <a:t>Religious institutions among churches of Christ</a:t>
            </a:r>
          </a:p>
        </p:txBody>
      </p:sp>
      <p:sp>
        <p:nvSpPr>
          <p:cNvPr id="3" name="Text Placeholder 2"/>
          <p:cNvSpPr>
            <a:spLocks noGrp="1"/>
          </p:cNvSpPr>
          <p:nvPr>
            <p:ph type="body" idx="1"/>
          </p:nvPr>
        </p:nvSpPr>
        <p:spPr>
          <a:xfrm>
            <a:off x="2927307" y="2924883"/>
            <a:ext cx="7510506" cy="511044"/>
          </a:xfrm>
        </p:spPr>
        <p:txBody>
          <a:bodyPr>
            <a:normAutofit lnSpcReduction="10000"/>
          </a:bodyPr>
          <a:lstStyle/>
          <a:p>
            <a:r>
              <a:rPr lang="en-US" sz="2800" b="1"/>
              <a:t>History:</a:t>
            </a:r>
          </a:p>
        </p:txBody>
      </p:sp>
      <p:sp>
        <p:nvSpPr>
          <p:cNvPr id="4" name="Slide Number Placeholder 3"/>
          <p:cNvSpPr>
            <a:spLocks noGrp="1"/>
          </p:cNvSpPr>
          <p:nvPr>
            <p:ph type="sldNum" sz="quarter" idx="12"/>
          </p:nvPr>
        </p:nvSpPr>
        <p:spPr/>
        <p:txBody>
          <a:bodyPr/>
          <a:lstStyle/>
          <a:p>
            <a:fld id="{04EDC22D-B0D1-4156-A8B3-00109961AD2A}" type="slidenum">
              <a:rPr lang="en-US" smtClean="0"/>
              <a:pPr/>
              <a:t>7</a:t>
            </a:fld>
            <a:endParaRPr lang="en-US"/>
          </a:p>
        </p:txBody>
      </p:sp>
    </p:spTree>
    <p:extLst>
      <p:ext uri="{BB962C8B-B14F-4D97-AF65-F5344CB8AC3E}">
        <p14:creationId xmlns:p14="http://schemas.microsoft.com/office/powerpoint/2010/main" val="24159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340264" y="288808"/>
            <a:ext cx="7511473" cy="1004182"/>
          </a:xfrm>
        </p:spPr>
        <p:txBody>
          <a:bodyPr>
            <a:normAutofit/>
          </a:bodyPr>
          <a:lstStyle/>
          <a:p>
            <a:pPr algn="ctr"/>
            <a:r>
              <a:rPr lang="en-US" sz="3600" b="1"/>
              <a:t>Missionary Society</a:t>
            </a:r>
          </a:p>
        </p:txBody>
      </p:sp>
      <p:sp>
        <p:nvSpPr>
          <p:cNvPr id="23" name="Slide Number Placeholder 4"/>
          <p:cNvSpPr>
            <a:spLocks noGrp="1"/>
          </p:cNvSpPr>
          <p:nvPr>
            <p:ph type="sldNum" sz="quarter" idx="12"/>
          </p:nvPr>
        </p:nvSpPr>
        <p:spPr>
          <a:xfrm>
            <a:off x="10058401" y="6400801"/>
            <a:ext cx="413483" cy="365125"/>
          </a:xfrm>
        </p:spPr>
        <p:txBody>
          <a:bodyPr/>
          <a:lstStyle/>
          <a:p>
            <a:fld id="{BC264DCF-4A2D-42EA-9708-DEAB3CDBCE1D}" type="slidenum">
              <a:rPr lang="en-US"/>
              <a:pPr/>
              <a:t>8</a:t>
            </a:fld>
            <a:endParaRPr lang="en-US"/>
          </a:p>
        </p:txBody>
      </p:sp>
      <p:grpSp>
        <p:nvGrpSpPr>
          <p:cNvPr id="6" name="Group 5">
            <a:extLst>
              <a:ext uri="{FF2B5EF4-FFF2-40B4-BE49-F238E27FC236}">
                <a16:creationId xmlns:a16="http://schemas.microsoft.com/office/drawing/2014/main" id="{A16B717F-565F-4E5A-87FA-6819E60C396F}"/>
              </a:ext>
            </a:extLst>
          </p:cNvPr>
          <p:cNvGrpSpPr/>
          <p:nvPr/>
        </p:nvGrpSpPr>
        <p:grpSpPr>
          <a:xfrm>
            <a:off x="3618599" y="3645650"/>
            <a:ext cx="1287107" cy="584775"/>
            <a:chOff x="2357828" y="3739575"/>
            <a:chExt cx="1287107" cy="584775"/>
          </a:xfrm>
        </p:grpSpPr>
        <p:sp>
          <p:nvSpPr>
            <p:cNvPr id="474150" name="Text Box 38"/>
            <p:cNvSpPr txBox="1">
              <a:spLocks noChangeArrowheads="1"/>
            </p:cNvSpPr>
            <p:nvPr/>
          </p:nvSpPr>
          <p:spPr bwMode="auto">
            <a:xfrm>
              <a:off x="2775821" y="3739575"/>
              <a:ext cx="451123" cy="584775"/>
            </a:xfrm>
            <a:prstGeom prst="rect">
              <a:avLst/>
            </a:prstGeom>
            <a:noFill/>
            <a:ln w="9525">
              <a:noFill/>
              <a:miter lim="800000"/>
              <a:headEnd/>
              <a:tailEnd/>
            </a:ln>
            <a:effectLst/>
          </p:spPr>
          <p:txBody>
            <a:bodyPr>
              <a:spAutoFit/>
            </a:bodyPr>
            <a:lstStyle/>
            <a:p>
              <a:pPr>
                <a:spcBef>
                  <a:spcPct val="50000"/>
                </a:spcBef>
              </a:pPr>
              <a:r>
                <a:rPr lang="en-US" sz="3200" b="1">
                  <a:latin typeface="Arial" pitchFamily="34" charset="0"/>
                </a:rPr>
                <a:t>$</a:t>
              </a:r>
              <a:endParaRPr lang="en-US" sz="2400" b="1">
                <a:latin typeface="Arial" pitchFamily="34" charset="0"/>
              </a:endParaRPr>
            </a:p>
          </p:txBody>
        </p:sp>
        <p:sp>
          <p:nvSpPr>
            <p:cNvPr id="474158" name="Line 46"/>
            <p:cNvSpPr>
              <a:spLocks noChangeShapeType="1"/>
            </p:cNvSpPr>
            <p:nvPr/>
          </p:nvSpPr>
          <p:spPr bwMode="auto">
            <a:xfrm flipV="1">
              <a:off x="2357828" y="4063005"/>
              <a:ext cx="1287107" cy="0"/>
            </a:xfrm>
            <a:prstGeom prst="line">
              <a:avLst/>
            </a:prstGeom>
            <a:noFill/>
            <a:ln w="28575">
              <a:solidFill>
                <a:schemeClr val="tx1"/>
              </a:solidFill>
              <a:round/>
              <a:headEnd/>
              <a:tailEnd type="triangle" w="med" len="med"/>
            </a:ln>
            <a:effectLst/>
          </p:spPr>
          <p:txBody>
            <a:bodyPr/>
            <a:lstStyle/>
            <a:p>
              <a:endParaRPr lang="en-US" dirty="0"/>
            </a:p>
          </p:txBody>
        </p:sp>
      </p:grpSp>
      <p:pic>
        <p:nvPicPr>
          <p:cNvPr id="474165" name="Picture 53" descr="bl00518_"/>
          <p:cNvPicPr>
            <a:picLocks noChangeAspect="1" noChangeArrowheads="1"/>
          </p:cNvPicPr>
          <p:nvPr/>
        </p:nvPicPr>
        <p:blipFill>
          <a:blip r:embed="rId3"/>
          <a:srcRect/>
          <a:stretch>
            <a:fillRect/>
          </a:stretch>
        </p:blipFill>
        <p:spPr bwMode="auto">
          <a:xfrm>
            <a:off x="2495617" y="3389970"/>
            <a:ext cx="739055" cy="792845"/>
          </a:xfrm>
          <a:prstGeom prst="rect">
            <a:avLst/>
          </a:prstGeom>
          <a:noFill/>
        </p:spPr>
      </p:pic>
      <p:grpSp>
        <p:nvGrpSpPr>
          <p:cNvPr id="8" name="Group 7">
            <a:extLst>
              <a:ext uri="{FF2B5EF4-FFF2-40B4-BE49-F238E27FC236}">
                <a16:creationId xmlns:a16="http://schemas.microsoft.com/office/drawing/2014/main" id="{B3E22412-7E52-4803-B3D7-C13C26FB40C6}"/>
              </a:ext>
            </a:extLst>
          </p:cNvPr>
          <p:cNvGrpSpPr/>
          <p:nvPr/>
        </p:nvGrpSpPr>
        <p:grpSpPr>
          <a:xfrm>
            <a:off x="4233143" y="1784857"/>
            <a:ext cx="6582857" cy="3964524"/>
            <a:chOff x="5274970" y="1751404"/>
            <a:chExt cx="6582857" cy="3964524"/>
          </a:xfrm>
        </p:grpSpPr>
        <p:grpSp>
          <p:nvGrpSpPr>
            <p:cNvPr id="5" name="Group 4">
              <a:extLst>
                <a:ext uri="{FF2B5EF4-FFF2-40B4-BE49-F238E27FC236}">
                  <a16:creationId xmlns:a16="http://schemas.microsoft.com/office/drawing/2014/main" id="{0D1DD11D-54BB-4900-8845-7847C8CE0791}"/>
                </a:ext>
              </a:extLst>
            </p:cNvPr>
            <p:cNvGrpSpPr/>
            <p:nvPr/>
          </p:nvGrpSpPr>
          <p:grpSpPr>
            <a:xfrm>
              <a:off x="5274970" y="1751404"/>
              <a:ext cx="6582857" cy="3964524"/>
              <a:chOff x="4732243" y="1697327"/>
              <a:chExt cx="6582857" cy="3964524"/>
            </a:xfrm>
          </p:grpSpPr>
          <p:grpSp>
            <p:nvGrpSpPr>
              <p:cNvPr id="27" name="Group 26">
                <a:extLst>
                  <a:ext uri="{FF2B5EF4-FFF2-40B4-BE49-F238E27FC236}">
                    <a16:creationId xmlns:a16="http://schemas.microsoft.com/office/drawing/2014/main" id="{AD330A22-C769-4FA3-8BF3-3333A751DB88}"/>
                  </a:ext>
                </a:extLst>
              </p:cNvPr>
              <p:cNvGrpSpPr/>
              <p:nvPr/>
            </p:nvGrpSpPr>
            <p:grpSpPr>
              <a:xfrm>
                <a:off x="4732243" y="1697327"/>
                <a:ext cx="6582857" cy="3964524"/>
                <a:chOff x="7218580" y="1737845"/>
                <a:chExt cx="6582857" cy="3964524"/>
              </a:xfrm>
            </p:grpSpPr>
            <p:pic>
              <p:nvPicPr>
                <p:cNvPr id="21" name="Picture 20" descr="Diagram, venn diagram&#10;&#10;Description automatically generated">
                  <a:extLst>
                    <a:ext uri="{FF2B5EF4-FFF2-40B4-BE49-F238E27FC236}">
                      <a16:creationId xmlns:a16="http://schemas.microsoft.com/office/drawing/2014/main" id="{F33FBE47-721C-4AC1-8CD9-AC1E314AB2C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14029" y="2159863"/>
                  <a:ext cx="3598856" cy="3542506"/>
                </a:xfrm>
                <a:prstGeom prst="rect">
                  <a:avLst/>
                </a:prstGeom>
              </p:spPr>
            </p:pic>
            <p:sp>
              <p:nvSpPr>
                <p:cNvPr id="4" name="Rectangle 3">
                  <a:extLst>
                    <a:ext uri="{FF2B5EF4-FFF2-40B4-BE49-F238E27FC236}">
                      <a16:creationId xmlns:a16="http://schemas.microsoft.com/office/drawing/2014/main" id="{F841FE6C-69CF-42E1-8862-02CF368423C3}"/>
                    </a:ext>
                  </a:extLst>
                </p:cNvPr>
                <p:cNvSpPr/>
                <p:nvPr/>
              </p:nvSpPr>
              <p:spPr>
                <a:xfrm rot="10800000" flipV="1">
                  <a:off x="7218580" y="1737845"/>
                  <a:ext cx="6582857" cy="1569660"/>
                </a:xfrm>
                <a:prstGeom prst="rect">
                  <a:avLst/>
                </a:prstGeom>
                <a:noFill/>
              </p:spPr>
              <p:txBody>
                <a:bodyPr wrap="square" lIns="91440" tIns="45720" rIns="91440" bIns="45720">
                  <a:spAutoFit/>
                </a:bodyPr>
                <a:lstStyle/>
                <a:p>
                  <a:pPr algn="ctr"/>
                  <a:r>
                    <a:rPr lang="en-US" sz="9600" b="1" cap="none" spc="50" dirty="0">
                      <a:ln w="9525" cmpd="sng">
                        <a:solidFill>
                          <a:schemeClr val="accent1"/>
                        </a:solidFill>
                        <a:prstDash val="solid"/>
                      </a:ln>
                      <a:solidFill>
                        <a:srgbClr val="FFFF00"/>
                      </a:solidFill>
                      <a:effectLst>
                        <a:glow rad="38100">
                          <a:schemeClr val="accent1">
                            <a:alpha val="40000"/>
                          </a:schemeClr>
                        </a:glow>
                      </a:effectLst>
                    </a:rPr>
                    <a:t>Work?</a:t>
                  </a:r>
                </a:p>
              </p:txBody>
            </p:sp>
          </p:grpSp>
          <p:pic>
            <p:nvPicPr>
              <p:cNvPr id="15" name="Picture 14" descr="A picture containing text, electronics, computer&#10;&#10;Description automatically generated">
                <a:extLst>
                  <a:ext uri="{FF2B5EF4-FFF2-40B4-BE49-F238E27FC236}">
                    <a16:creationId xmlns:a16="http://schemas.microsoft.com/office/drawing/2014/main" id="{65AD9BBD-9E33-460F-9A2A-444CC8A5EC3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27121" y="3260521"/>
                <a:ext cx="1326535" cy="1487327"/>
              </a:xfrm>
              <a:prstGeom prst="rect">
                <a:avLst/>
              </a:prstGeom>
            </p:spPr>
          </p:pic>
        </p:grpSp>
        <p:pic>
          <p:nvPicPr>
            <p:cNvPr id="25" name="Picture 36" descr="PE02077A">
              <a:extLst>
                <a:ext uri="{FF2B5EF4-FFF2-40B4-BE49-F238E27FC236}">
                  <a16:creationId xmlns:a16="http://schemas.microsoft.com/office/drawing/2014/main" id="{CB8BBAEA-6FF2-4ACD-B4E1-31ACBF927ECC}"/>
                </a:ext>
              </a:extLst>
            </p:cNvPr>
            <p:cNvPicPr>
              <a:picLocks noChangeAspect="1" noChangeArrowheads="1"/>
            </p:cNvPicPr>
            <p:nvPr/>
          </p:nvPicPr>
          <p:blipFill>
            <a:blip r:embed="rId8"/>
            <a:srcRect/>
            <a:stretch>
              <a:fillRect/>
            </a:stretch>
          </p:blipFill>
          <p:spPr bwMode="auto">
            <a:xfrm>
              <a:off x="7222330" y="3321064"/>
              <a:ext cx="1011810" cy="1247589"/>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4114"/>
                                        </p:tgtEl>
                                        <p:attrNameLst>
                                          <p:attrName>style.visibility</p:attrName>
                                        </p:attrNameLst>
                                      </p:cBhvr>
                                      <p:to>
                                        <p:strVal val="visible"/>
                                      </p:to>
                                    </p:set>
                                    <p:animEffect transition="in" filter="fade">
                                      <p:cBhvr>
                                        <p:cTn id="7" dur="500"/>
                                        <p:tgtEl>
                                          <p:spTgt spid="474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4165"/>
                                        </p:tgtEl>
                                        <p:attrNameLst>
                                          <p:attrName>style.visibility</p:attrName>
                                        </p:attrNameLst>
                                      </p:cBhvr>
                                      <p:to>
                                        <p:strVal val="visible"/>
                                      </p:to>
                                    </p:set>
                                    <p:animEffect transition="in" filter="fade">
                                      <p:cBhvr>
                                        <p:cTn id="12" dur="500"/>
                                        <p:tgtEl>
                                          <p:spTgt spid="47416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2340264" y="288808"/>
            <a:ext cx="7511473" cy="1004182"/>
          </a:xfrm>
        </p:spPr>
        <p:txBody>
          <a:bodyPr>
            <a:normAutofit/>
          </a:bodyPr>
          <a:lstStyle/>
          <a:p>
            <a:pPr algn="ctr"/>
            <a:r>
              <a:rPr lang="en-US" sz="3600" b="1"/>
              <a:t>Missionary Society</a:t>
            </a:r>
          </a:p>
        </p:txBody>
      </p:sp>
      <p:sp>
        <p:nvSpPr>
          <p:cNvPr id="23" name="Slide Number Placeholder 4"/>
          <p:cNvSpPr>
            <a:spLocks noGrp="1"/>
          </p:cNvSpPr>
          <p:nvPr>
            <p:ph type="sldNum" sz="quarter" idx="12"/>
          </p:nvPr>
        </p:nvSpPr>
        <p:spPr>
          <a:xfrm>
            <a:off x="10058401" y="6400801"/>
            <a:ext cx="413483" cy="365125"/>
          </a:xfrm>
        </p:spPr>
        <p:txBody>
          <a:bodyPr/>
          <a:lstStyle/>
          <a:p>
            <a:fld id="{BC264DCF-4A2D-42EA-9708-DEAB3CDBCE1D}" type="slidenum">
              <a:rPr lang="en-US"/>
              <a:pPr/>
              <a:t>9</a:t>
            </a:fld>
            <a:endParaRPr lang="en-US"/>
          </a:p>
        </p:txBody>
      </p:sp>
      <p:grpSp>
        <p:nvGrpSpPr>
          <p:cNvPr id="7" name="Group 6">
            <a:extLst>
              <a:ext uri="{FF2B5EF4-FFF2-40B4-BE49-F238E27FC236}">
                <a16:creationId xmlns:a16="http://schemas.microsoft.com/office/drawing/2014/main" id="{4FAB0376-CF26-4CA3-BD8A-6E7FB0C08099}"/>
              </a:ext>
            </a:extLst>
          </p:cNvPr>
          <p:cNvGrpSpPr/>
          <p:nvPr/>
        </p:nvGrpSpPr>
        <p:grpSpPr>
          <a:xfrm>
            <a:off x="1295400" y="2057400"/>
            <a:ext cx="923393" cy="3543300"/>
            <a:chOff x="1295400" y="2057400"/>
            <a:chExt cx="923393" cy="3543300"/>
          </a:xfrm>
        </p:grpSpPr>
        <p:pic>
          <p:nvPicPr>
            <p:cNvPr id="474164" name="Picture 52" descr="bl00518_"/>
            <p:cNvPicPr>
              <a:picLocks noChangeAspect="1" noChangeArrowheads="1"/>
            </p:cNvPicPr>
            <p:nvPr/>
          </p:nvPicPr>
          <p:blipFill>
            <a:blip r:embed="rId3"/>
            <a:srcRect/>
            <a:stretch>
              <a:fillRect/>
            </a:stretch>
          </p:blipFill>
          <p:spPr bwMode="auto">
            <a:xfrm>
              <a:off x="1295400" y="2057400"/>
              <a:ext cx="923393" cy="990600"/>
            </a:xfrm>
            <a:prstGeom prst="rect">
              <a:avLst/>
            </a:prstGeom>
            <a:noFill/>
          </p:spPr>
        </p:pic>
        <p:pic>
          <p:nvPicPr>
            <p:cNvPr id="474165" name="Picture 53" descr="bl00518_"/>
            <p:cNvPicPr>
              <a:picLocks noChangeAspect="1" noChangeArrowheads="1"/>
            </p:cNvPicPr>
            <p:nvPr/>
          </p:nvPicPr>
          <p:blipFill>
            <a:blip r:embed="rId3"/>
            <a:srcRect/>
            <a:stretch>
              <a:fillRect/>
            </a:stretch>
          </p:blipFill>
          <p:spPr bwMode="auto">
            <a:xfrm>
              <a:off x="1295400" y="3390900"/>
              <a:ext cx="923393" cy="990600"/>
            </a:xfrm>
            <a:prstGeom prst="rect">
              <a:avLst/>
            </a:prstGeom>
            <a:noFill/>
          </p:spPr>
        </p:pic>
        <p:pic>
          <p:nvPicPr>
            <p:cNvPr id="474166" name="Picture 54" descr="bl00518_"/>
            <p:cNvPicPr>
              <a:picLocks noChangeAspect="1" noChangeArrowheads="1"/>
            </p:cNvPicPr>
            <p:nvPr/>
          </p:nvPicPr>
          <p:blipFill>
            <a:blip r:embed="rId3"/>
            <a:srcRect/>
            <a:stretch>
              <a:fillRect/>
            </a:stretch>
          </p:blipFill>
          <p:spPr bwMode="auto">
            <a:xfrm>
              <a:off x="1295400" y="4610100"/>
              <a:ext cx="923393" cy="990600"/>
            </a:xfrm>
            <a:prstGeom prst="rect">
              <a:avLst/>
            </a:prstGeom>
            <a:noFill/>
          </p:spPr>
        </p:pic>
      </p:grpSp>
      <p:grpSp>
        <p:nvGrpSpPr>
          <p:cNvPr id="5" name="Group 4">
            <a:extLst>
              <a:ext uri="{FF2B5EF4-FFF2-40B4-BE49-F238E27FC236}">
                <a16:creationId xmlns:a16="http://schemas.microsoft.com/office/drawing/2014/main" id="{DEDF5FA9-8B2E-49EB-81E3-EBB96EEA3FF1}"/>
              </a:ext>
            </a:extLst>
          </p:cNvPr>
          <p:cNvGrpSpPr/>
          <p:nvPr/>
        </p:nvGrpSpPr>
        <p:grpSpPr>
          <a:xfrm>
            <a:off x="2362509" y="2858703"/>
            <a:ext cx="4670531" cy="2991328"/>
            <a:chOff x="2362509" y="2858703"/>
            <a:chExt cx="4670531" cy="2991328"/>
          </a:xfrm>
        </p:grpSpPr>
        <p:sp>
          <p:nvSpPr>
            <p:cNvPr id="2" name="Oval 1"/>
            <p:cNvSpPr/>
            <p:nvPr/>
          </p:nvSpPr>
          <p:spPr bwMode="auto">
            <a:xfrm>
              <a:off x="3875178" y="3005775"/>
              <a:ext cx="3157862" cy="18478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34" charset="0"/>
              </a:endParaRPr>
            </a:p>
          </p:txBody>
        </p:sp>
        <p:sp>
          <p:nvSpPr>
            <p:cNvPr id="474149" name="Text Box 37"/>
            <p:cNvSpPr txBox="1">
              <a:spLocks noChangeArrowheads="1"/>
            </p:cNvSpPr>
            <p:nvPr/>
          </p:nvSpPr>
          <p:spPr bwMode="auto">
            <a:xfrm>
              <a:off x="2776039" y="2858703"/>
              <a:ext cx="451123" cy="584775"/>
            </a:xfrm>
            <a:prstGeom prst="rect">
              <a:avLst/>
            </a:prstGeom>
            <a:noFill/>
            <a:ln w="9525">
              <a:noFill/>
              <a:miter lim="800000"/>
              <a:headEnd/>
              <a:tailEnd/>
            </a:ln>
            <a:effectLst/>
          </p:spPr>
          <p:txBody>
            <a:bodyPr>
              <a:spAutoFit/>
            </a:bodyPr>
            <a:lstStyle/>
            <a:p>
              <a:pPr>
                <a:spcBef>
                  <a:spcPct val="50000"/>
                </a:spcBef>
              </a:pPr>
              <a:r>
                <a:rPr lang="en-US" sz="3200" b="1">
                  <a:latin typeface="Arial" pitchFamily="34" charset="0"/>
                </a:rPr>
                <a:t>$</a:t>
              </a:r>
            </a:p>
          </p:txBody>
        </p:sp>
        <p:sp>
          <p:nvSpPr>
            <p:cNvPr id="474150" name="Text Box 38"/>
            <p:cNvSpPr txBox="1">
              <a:spLocks noChangeArrowheads="1"/>
            </p:cNvSpPr>
            <p:nvPr/>
          </p:nvSpPr>
          <p:spPr bwMode="auto">
            <a:xfrm>
              <a:off x="2775821" y="3739575"/>
              <a:ext cx="451123" cy="584775"/>
            </a:xfrm>
            <a:prstGeom prst="rect">
              <a:avLst/>
            </a:prstGeom>
            <a:noFill/>
            <a:ln w="9525">
              <a:noFill/>
              <a:miter lim="800000"/>
              <a:headEnd/>
              <a:tailEnd/>
            </a:ln>
            <a:effectLst/>
          </p:spPr>
          <p:txBody>
            <a:bodyPr>
              <a:spAutoFit/>
            </a:bodyPr>
            <a:lstStyle/>
            <a:p>
              <a:pPr>
                <a:spcBef>
                  <a:spcPct val="50000"/>
                </a:spcBef>
              </a:pPr>
              <a:r>
                <a:rPr lang="en-US" sz="3200" b="1">
                  <a:latin typeface="Arial" pitchFamily="34" charset="0"/>
                </a:rPr>
                <a:t>$</a:t>
              </a:r>
              <a:endParaRPr lang="en-US" sz="2400" b="1">
                <a:latin typeface="Arial" pitchFamily="34" charset="0"/>
              </a:endParaRPr>
            </a:p>
          </p:txBody>
        </p:sp>
        <p:sp>
          <p:nvSpPr>
            <p:cNvPr id="474151" name="Text Box 39"/>
            <p:cNvSpPr txBox="1">
              <a:spLocks noChangeArrowheads="1"/>
            </p:cNvSpPr>
            <p:nvPr/>
          </p:nvSpPr>
          <p:spPr bwMode="auto">
            <a:xfrm>
              <a:off x="2813632" y="4584412"/>
              <a:ext cx="451123" cy="584775"/>
            </a:xfrm>
            <a:prstGeom prst="rect">
              <a:avLst/>
            </a:prstGeom>
            <a:noFill/>
            <a:ln w="9525">
              <a:noFill/>
              <a:miter lim="800000"/>
              <a:headEnd/>
              <a:tailEnd/>
            </a:ln>
            <a:effectLst/>
          </p:spPr>
          <p:txBody>
            <a:bodyPr>
              <a:spAutoFit/>
            </a:bodyPr>
            <a:lstStyle/>
            <a:p>
              <a:pPr>
                <a:spcBef>
                  <a:spcPct val="50000"/>
                </a:spcBef>
              </a:pPr>
              <a:r>
                <a:rPr lang="en-US" sz="3200" b="1">
                  <a:latin typeface="Arial" pitchFamily="34" charset="0"/>
                </a:rPr>
                <a:t>$</a:t>
              </a:r>
            </a:p>
          </p:txBody>
        </p:sp>
        <p:sp>
          <p:nvSpPr>
            <p:cNvPr id="474157" name="Line 45"/>
            <p:cNvSpPr>
              <a:spLocks noChangeShapeType="1"/>
            </p:cNvSpPr>
            <p:nvPr/>
          </p:nvSpPr>
          <p:spPr bwMode="auto">
            <a:xfrm>
              <a:off x="2362509" y="2971800"/>
              <a:ext cx="1405380" cy="343694"/>
            </a:xfrm>
            <a:prstGeom prst="line">
              <a:avLst/>
            </a:prstGeom>
            <a:noFill/>
            <a:ln w="28575">
              <a:solidFill>
                <a:schemeClr val="tx1"/>
              </a:solidFill>
              <a:round/>
              <a:headEnd/>
              <a:tailEnd type="triangle" w="med" len="med"/>
            </a:ln>
            <a:effectLst/>
          </p:spPr>
          <p:txBody>
            <a:bodyPr/>
            <a:lstStyle/>
            <a:p>
              <a:endParaRPr lang="en-US"/>
            </a:p>
          </p:txBody>
        </p:sp>
        <p:pic>
          <p:nvPicPr>
            <p:cNvPr id="474156" name="Picture 44" descr="bd07179_"/>
            <p:cNvPicPr>
              <a:picLocks noChangeAspect="1" noChangeArrowheads="1"/>
            </p:cNvPicPr>
            <p:nvPr/>
          </p:nvPicPr>
          <p:blipFill>
            <a:blip r:embed="rId4"/>
            <a:srcRect/>
            <a:stretch>
              <a:fillRect/>
            </a:stretch>
          </p:blipFill>
          <p:spPr bwMode="auto">
            <a:xfrm>
              <a:off x="4100739" y="3108865"/>
              <a:ext cx="2706739" cy="1312862"/>
            </a:xfrm>
            <a:prstGeom prst="rect">
              <a:avLst/>
            </a:prstGeom>
            <a:noFill/>
          </p:spPr>
        </p:pic>
        <p:sp>
          <p:nvSpPr>
            <p:cNvPr id="474158" name="Line 46"/>
            <p:cNvSpPr>
              <a:spLocks noChangeShapeType="1"/>
            </p:cNvSpPr>
            <p:nvPr/>
          </p:nvSpPr>
          <p:spPr bwMode="auto">
            <a:xfrm flipV="1">
              <a:off x="2362509" y="4038600"/>
              <a:ext cx="1287107" cy="0"/>
            </a:xfrm>
            <a:prstGeom prst="line">
              <a:avLst/>
            </a:prstGeom>
            <a:noFill/>
            <a:ln w="28575">
              <a:solidFill>
                <a:schemeClr val="tx1"/>
              </a:solidFill>
              <a:round/>
              <a:headEnd/>
              <a:tailEnd type="triangle" w="med" len="med"/>
            </a:ln>
            <a:effectLst/>
          </p:spPr>
          <p:txBody>
            <a:bodyPr/>
            <a:lstStyle/>
            <a:p>
              <a:endParaRPr lang="en-US"/>
            </a:p>
          </p:txBody>
        </p:sp>
        <p:sp>
          <p:nvSpPr>
            <p:cNvPr id="474159" name="Line 47"/>
            <p:cNvSpPr>
              <a:spLocks noChangeShapeType="1"/>
            </p:cNvSpPr>
            <p:nvPr/>
          </p:nvSpPr>
          <p:spPr bwMode="auto">
            <a:xfrm flipV="1">
              <a:off x="2362509" y="4610100"/>
              <a:ext cx="1466150" cy="571500"/>
            </a:xfrm>
            <a:prstGeom prst="line">
              <a:avLst/>
            </a:prstGeom>
            <a:noFill/>
            <a:ln w="28575">
              <a:solidFill>
                <a:schemeClr val="tx1"/>
              </a:solidFill>
              <a:round/>
              <a:headEnd/>
              <a:tailEnd type="triangle" w="med" len="med"/>
            </a:ln>
            <a:effectLst/>
          </p:spPr>
          <p:txBody>
            <a:bodyPr/>
            <a:lstStyle/>
            <a:p>
              <a:endParaRPr lang="en-US"/>
            </a:p>
          </p:txBody>
        </p:sp>
        <p:sp>
          <p:nvSpPr>
            <p:cNvPr id="31" name="Rectangle 2">
              <a:extLst>
                <a:ext uri="{FF2B5EF4-FFF2-40B4-BE49-F238E27FC236}">
                  <a16:creationId xmlns:a16="http://schemas.microsoft.com/office/drawing/2014/main" id="{CE4F9B36-C462-43B6-B5A9-92FD909CC5B8}"/>
                </a:ext>
              </a:extLst>
            </p:cNvPr>
            <p:cNvSpPr txBox="1">
              <a:spLocks noChangeArrowheads="1"/>
            </p:cNvSpPr>
            <p:nvPr/>
          </p:nvSpPr>
          <p:spPr>
            <a:xfrm>
              <a:off x="4190459" y="4845849"/>
              <a:ext cx="2552705" cy="1004182"/>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a:t>Institution for Evangelism</a:t>
              </a:r>
            </a:p>
          </p:txBody>
        </p:sp>
      </p:grpSp>
      <p:grpSp>
        <p:nvGrpSpPr>
          <p:cNvPr id="6" name="Group 5">
            <a:extLst>
              <a:ext uri="{FF2B5EF4-FFF2-40B4-BE49-F238E27FC236}">
                <a16:creationId xmlns:a16="http://schemas.microsoft.com/office/drawing/2014/main" id="{9BC5B737-8BC5-46F9-8590-31F44B8F7254}"/>
              </a:ext>
            </a:extLst>
          </p:cNvPr>
          <p:cNvGrpSpPr/>
          <p:nvPr/>
        </p:nvGrpSpPr>
        <p:grpSpPr>
          <a:xfrm>
            <a:off x="7168607" y="1426107"/>
            <a:ext cx="4755511" cy="4271864"/>
            <a:chOff x="7168607" y="1426107"/>
            <a:chExt cx="4755511" cy="4271864"/>
          </a:xfrm>
        </p:grpSpPr>
        <p:grpSp>
          <p:nvGrpSpPr>
            <p:cNvPr id="27" name="Group 26">
              <a:extLst>
                <a:ext uri="{FF2B5EF4-FFF2-40B4-BE49-F238E27FC236}">
                  <a16:creationId xmlns:a16="http://schemas.microsoft.com/office/drawing/2014/main" id="{AD330A22-C769-4FA3-8BF3-3333A751DB88}"/>
                </a:ext>
              </a:extLst>
            </p:cNvPr>
            <p:cNvGrpSpPr/>
            <p:nvPr/>
          </p:nvGrpSpPr>
          <p:grpSpPr>
            <a:xfrm>
              <a:off x="7168607" y="1426107"/>
              <a:ext cx="4755511" cy="4271864"/>
              <a:chOff x="7168607" y="1426107"/>
              <a:chExt cx="4755511" cy="4271864"/>
            </a:xfrm>
          </p:grpSpPr>
          <p:pic>
            <p:nvPicPr>
              <p:cNvPr id="21" name="Picture 20" descr="Diagram, venn diagram&#10;&#10;Description automatically generated">
                <a:extLst>
                  <a:ext uri="{FF2B5EF4-FFF2-40B4-BE49-F238E27FC236}">
                    <a16:creationId xmlns:a16="http://schemas.microsoft.com/office/drawing/2014/main" id="{F33FBE47-721C-4AC1-8CD9-AC1E314AB2C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53885" y="2155465"/>
                <a:ext cx="3598856" cy="3542506"/>
              </a:xfrm>
              <a:prstGeom prst="rect">
                <a:avLst/>
              </a:prstGeom>
            </p:spPr>
          </p:pic>
          <p:sp>
            <p:nvSpPr>
              <p:cNvPr id="4" name="Rectangle 3">
                <a:extLst>
                  <a:ext uri="{FF2B5EF4-FFF2-40B4-BE49-F238E27FC236}">
                    <a16:creationId xmlns:a16="http://schemas.microsoft.com/office/drawing/2014/main" id="{F841FE6C-69CF-42E1-8862-02CF368423C3}"/>
                  </a:ext>
                </a:extLst>
              </p:cNvPr>
              <p:cNvSpPr/>
              <p:nvPr/>
            </p:nvSpPr>
            <p:spPr>
              <a:xfrm>
                <a:off x="8077200" y="1426107"/>
                <a:ext cx="3846918" cy="1446550"/>
              </a:xfrm>
              <a:prstGeom prst="rect">
                <a:avLst/>
              </a:prstGeom>
              <a:noFill/>
            </p:spPr>
            <p:txBody>
              <a:bodyPr wrap="square" lIns="91440" tIns="45720" rIns="91440" bIns="45720">
                <a:spAutoFit/>
              </a:bodyPr>
              <a:lstStyle/>
              <a:p>
                <a:pPr algn="ctr"/>
                <a:r>
                  <a:rPr lang="en-US" sz="3600" b="1" cap="none" spc="50" dirty="0">
                    <a:ln w="9525" cmpd="sng">
                      <a:solidFill>
                        <a:schemeClr val="accent1"/>
                      </a:solidFill>
                      <a:prstDash val="solid"/>
                    </a:ln>
                    <a:solidFill>
                      <a:srgbClr val="FFFF00"/>
                    </a:solidFill>
                    <a:effectLst>
                      <a:glow rad="38100">
                        <a:schemeClr val="accent1">
                          <a:alpha val="40000"/>
                        </a:schemeClr>
                      </a:glow>
                    </a:effectLst>
                  </a:rPr>
                  <a:t> </a:t>
                </a:r>
                <a:r>
                  <a:rPr lang="en-US" sz="8800" b="1" cap="none" spc="50" dirty="0">
                    <a:ln w="9525" cmpd="sng">
                      <a:solidFill>
                        <a:schemeClr val="accent1"/>
                      </a:solidFill>
                      <a:prstDash val="solid"/>
                    </a:ln>
                    <a:solidFill>
                      <a:srgbClr val="FFFF00"/>
                    </a:solidFill>
                    <a:effectLst>
                      <a:glow rad="38100">
                        <a:schemeClr val="accent1">
                          <a:alpha val="40000"/>
                        </a:schemeClr>
                      </a:glow>
                    </a:effectLst>
                  </a:rPr>
                  <a:t>Work</a:t>
                </a:r>
                <a:endParaRPr lang="en-US" sz="3600" b="1" cap="none" spc="50" dirty="0">
                  <a:ln w="9525" cmpd="sng">
                    <a:solidFill>
                      <a:schemeClr val="accent1"/>
                    </a:solidFill>
                    <a:prstDash val="solid"/>
                  </a:ln>
                  <a:solidFill>
                    <a:srgbClr val="FFFF00"/>
                  </a:solidFill>
                  <a:effectLst>
                    <a:glow rad="38100">
                      <a:schemeClr val="accent1">
                        <a:alpha val="40000"/>
                      </a:schemeClr>
                    </a:glow>
                  </a:effectLst>
                </a:endParaRPr>
              </a:p>
            </p:txBody>
          </p:sp>
          <p:cxnSp>
            <p:nvCxnSpPr>
              <p:cNvPr id="18" name="Straight Arrow Connector 17">
                <a:extLst>
                  <a:ext uri="{FF2B5EF4-FFF2-40B4-BE49-F238E27FC236}">
                    <a16:creationId xmlns:a16="http://schemas.microsoft.com/office/drawing/2014/main" id="{7DED9308-0A00-4E30-AB74-B88792CA7EF0}"/>
                  </a:ext>
                </a:extLst>
              </p:cNvPr>
              <p:cNvCxnSpPr>
                <a:cxnSpLocks/>
              </p:cNvCxnSpPr>
              <p:nvPr/>
            </p:nvCxnSpPr>
            <p:spPr>
              <a:xfrm>
                <a:off x="7168607" y="3929700"/>
                <a:ext cx="908593"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descr="A picture containing text, electronics, computer&#10;&#10;Description automatically generated">
              <a:extLst>
                <a:ext uri="{FF2B5EF4-FFF2-40B4-BE49-F238E27FC236}">
                  <a16:creationId xmlns:a16="http://schemas.microsoft.com/office/drawing/2014/main" id="{65AD9BBD-9E33-460F-9A2A-444CC8A5EC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098551" y="3194384"/>
              <a:ext cx="1306325" cy="1464668"/>
            </a:xfrm>
            <a:prstGeom prst="rect">
              <a:avLst/>
            </a:prstGeom>
          </p:spPr>
        </p:pic>
      </p:grpSp>
      <p:pic>
        <p:nvPicPr>
          <p:cNvPr id="24" name="Picture 36" descr="PE02077A">
            <a:extLst>
              <a:ext uri="{FF2B5EF4-FFF2-40B4-BE49-F238E27FC236}">
                <a16:creationId xmlns:a16="http://schemas.microsoft.com/office/drawing/2014/main" id="{5BD4F04E-9D16-4D60-87B2-657343C0A47F}"/>
              </a:ext>
            </a:extLst>
          </p:cNvPr>
          <p:cNvPicPr>
            <a:picLocks noChangeAspect="1" noChangeArrowheads="1"/>
          </p:cNvPicPr>
          <p:nvPr/>
        </p:nvPicPr>
        <p:blipFill>
          <a:blip r:embed="rId9"/>
          <a:srcRect/>
          <a:stretch>
            <a:fillRect/>
          </a:stretch>
        </p:blipFill>
        <p:spPr bwMode="auto">
          <a:xfrm>
            <a:off x="8877706" y="3262405"/>
            <a:ext cx="1011810" cy="1247589"/>
          </a:xfrm>
          <a:prstGeom prst="rect">
            <a:avLst/>
          </a:prstGeom>
          <a:noFill/>
        </p:spPr>
      </p:pic>
    </p:spTree>
    <p:extLst>
      <p:ext uri="{BB962C8B-B14F-4D97-AF65-F5344CB8AC3E}">
        <p14:creationId xmlns:p14="http://schemas.microsoft.com/office/powerpoint/2010/main" val="1444693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4114"/>
                                        </p:tgtEl>
                                        <p:attrNameLst>
                                          <p:attrName>style.visibility</p:attrName>
                                        </p:attrNameLst>
                                      </p:cBhvr>
                                      <p:to>
                                        <p:strVal val="visible"/>
                                      </p:to>
                                    </p:set>
                                    <p:animEffect transition="in" filter="fade">
                                      <p:cBhvr>
                                        <p:cTn id="7" dur="500"/>
                                        <p:tgtEl>
                                          <p:spTgt spid="4741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1591</Words>
  <Application>Microsoft Office PowerPoint</Application>
  <PresentationFormat>Widescreen</PresentationFormat>
  <Paragraphs>212</Paragraphs>
  <Slides>32</Slides>
  <Notes>24</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Black</vt:lpstr>
      <vt:lpstr>Calibri</vt:lpstr>
      <vt:lpstr>Century Gothic</vt:lpstr>
      <vt:lpstr>CG Times (W1)</vt:lpstr>
      <vt:lpstr>Wingdings</vt:lpstr>
      <vt:lpstr>Beam</vt:lpstr>
      <vt:lpstr>Mesh</vt:lpstr>
      <vt:lpstr>Issues that divide us</vt:lpstr>
      <vt:lpstr>The Issues That Divide Us</vt:lpstr>
      <vt:lpstr>“What is institutionalism in terms of the Church? It is the conception that the Church of Christ is a religious organization, composed of individual congregations, being at the center of dependent and supplementary social organizations—such as schools, welfare agencies, hospitals, etc.—which necessarily aid it in fulfilling a collective social and spiritual mission.” (Harry Pickup Jr., “Institutionalism,” 3-4)</vt:lpstr>
      <vt:lpstr>Institutionalism Pictured</vt:lpstr>
      <vt:lpstr>Institutionalism: The Issue is not…</vt:lpstr>
      <vt:lpstr>Institutionalism: The Issues Are…</vt:lpstr>
      <vt:lpstr>Religious institutions among churches of Christ</vt:lpstr>
      <vt:lpstr>Missionary Society</vt:lpstr>
      <vt:lpstr>Missionary Society</vt:lpstr>
      <vt:lpstr>M.S. Supplanted the Local Church</vt:lpstr>
      <vt:lpstr>“The founders of the Christian Church hoped to restore Christian unity by returning to New Testament faith and practices. But the church found that even this led to division. One group which opposed practices not specifically authorized by the New Testament, such as instrumental music in the church and organized missionary activity, gradually pulled away. That group finally was listed separately in the 1906 federal religious census as the ‘Churches of Christ.’”  (https://disciples.org/our-identity/history-of-the-disciples/)</vt:lpstr>
      <vt:lpstr>The Bible College</vt:lpstr>
      <vt:lpstr>New Tactics</vt:lpstr>
      <vt:lpstr>Benevolent Institutions</vt:lpstr>
      <vt:lpstr>Biblical problems of Church Support of institutions</vt:lpstr>
      <vt:lpstr>Institutions are unscriptural “middlemen” between the local church and its work</vt:lpstr>
      <vt:lpstr>N.T. Local Church</vt:lpstr>
      <vt:lpstr>Institutions: Unscriptural “Middleman”</vt:lpstr>
      <vt:lpstr>No Authority for “middleman” institutions</vt:lpstr>
      <vt:lpstr>“Middleman” Institutions Deny that the Local Church is Sufficient to Do Its Work</vt:lpstr>
      <vt:lpstr>Local Church inadequate</vt:lpstr>
      <vt:lpstr>Local Church: All-Sufficient In Evangelism</vt:lpstr>
      <vt:lpstr>Local Church: Direct support of preachers</vt:lpstr>
      <vt:lpstr>Local Church: All-Sufficient In Evangelism</vt:lpstr>
      <vt:lpstr>Local Church: All-Sufficient In Benevolence</vt:lpstr>
      <vt:lpstr>Local Church: All-Sufficient In Edification</vt:lpstr>
      <vt:lpstr>Middleman Institutions are unnecessary additions</vt:lpstr>
      <vt:lpstr>The defense of institutions</vt:lpstr>
      <vt:lpstr>“Institutions are a ‘method’ of doing God’s work</vt:lpstr>
      <vt:lpstr>The Issue: Not How, But Who?</vt:lpstr>
      <vt:lpstr>The Issue: Who Will Do The Work?</vt:lpstr>
      <vt:lpstr>summing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Support of Ministries or Religious Organization</dc:title>
  <dc:creator>Rodney Pitts</dc:creator>
  <cp:lastModifiedBy>Rodney Pitts</cp:lastModifiedBy>
  <cp:revision>1</cp:revision>
  <dcterms:created xsi:type="dcterms:W3CDTF">2019-05-30T15:27:22Z</dcterms:created>
  <dcterms:modified xsi:type="dcterms:W3CDTF">2021-03-07T13:42:52Z</dcterms:modified>
</cp:coreProperties>
</file>