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8" r:id="rId2"/>
    <p:sldId id="263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AC"/>
    <a:srgbClr val="0080FF"/>
    <a:srgbClr val="FF0080"/>
    <a:srgbClr val="FF6FC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C4B09F-CD7E-4C5A-B1B1-737BD4768D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74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3BE0B-F177-41A1-988A-2E256765C64C}" type="slidenum">
              <a:rPr lang="en-GB"/>
              <a:pPr/>
              <a:t>1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DA0F3-B6C3-44B6-8DC6-12832CD32EBB}" type="slidenum">
              <a:rPr lang="en-GB"/>
              <a:pPr/>
              <a:t>2</a:t>
            </a:fld>
            <a:endParaRPr lang="en-GB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088" y="1477963"/>
            <a:ext cx="7173912" cy="538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233488"/>
            <a:ext cx="77724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938" y="283368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6A481C-2AD2-4BC9-AC8F-3D0B3129F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>
        <p:tmplLst>
          <p:tmpl lvl="1">
            <p:tnLst>
              <p:par>
                <p:cTn presetID="6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4C1CB50-67AB-4264-9FB3-220504D35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6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74625"/>
            <a:ext cx="19431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74625"/>
            <a:ext cx="56769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1A2499-45B0-46A6-B377-24C65F2E2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462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46225"/>
            <a:ext cx="7772400" cy="45116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4FCEA3-B885-432F-A61C-9A5BC83256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462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46225"/>
            <a:ext cx="3810000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6225"/>
            <a:ext cx="3810000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331469-B125-451F-9D4F-727C9A574A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A9A560-16F2-4DA6-9D35-F60D75282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8BB735-E233-46DA-B906-9862997A8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5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6225"/>
            <a:ext cx="38100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6225"/>
            <a:ext cx="381000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8D590C-5320-4F26-84DA-200B35FA7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D97D09-5560-4E2E-BAE4-DD4D7372C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2F34CA-29ED-4465-AEFC-95D01F495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88118-4467-436C-9EC5-F9E5DD692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9BC53A3-80FD-4B28-9FF4-10A4A15656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5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F19ADC-2010-43F3-B31D-F224C42CC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ICKS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746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46225"/>
            <a:ext cx="77724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uiExpand="1" build="p">
        <p:tmplLst>
          <p:tmpl lvl="1">
            <p:tnLst>
              <p:par>
                <p:cTn presetID="6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6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6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6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6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Five Gifts To Give Our Children</a:t>
            </a:r>
            <a:endParaRPr lang="en-GB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Gifts far better than Christmas presents!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Give Them A Law to Live By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</a:t>
            </a:r>
            <a:r>
              <a:rPr lang="en-US" smtClean="0"/>
              <a:t> have a </a:t>
            </a:r>
            <a:r>
              <a:rPr lang="en-US" dirty="0" smtClean="0"/>
              <a:t>sacred privilege and duty to teach our children God’s law – Deut. 6:4-9; Eph. 6:4</a:t>
            </a:r>
            <a:endParaRPr lang="en-US" dirty="0"/>
          </a:p>
          <a:p>
            <a:r>
              <a:rPr lang="en-US" dirty="0" smtClean="0"/>
              <a:t>We must teach them to </a:t>
            </a:r>
            <a:r>
              <a:rPr lang="en-US" u="sng" dirty="0" smtClean="0"/>
              <a:t>love</a:t>
            </a:r>
            <a:r>
              <a:rPr lang="en-US" dirty="0" smtClean="0"/>
              <a:t> the law of God – Psa. 119:97, 163</a:t>
            </a:r>
            <a:endParaRPr lang="en-US" dirty="0"/>
          </a:p>
          <a:p>
            <a:r>
              <a:rPr lang="en-US" dirty="0" smtClean="0"/>
              <a:t>We must show them the benefits of God’s law – Deut. 6:24; Psa. 1:1-3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Teach Them:</a:t>
            </a:r>
            <a:br>
              <a:rPr lang="en-US" sz="2800" dirty="0" smtClean="0"/>
            </a:br>
            <a:r>
              <a:rPr lang="en-US" sz="4000" dirty="0" smtClean="0"/>
              <a:t>God’s Law Means a Better Life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10:9-10</a:t>
            </a:r>
          </a:p>
          <a:p>
            <a:r>
              <a:rPr lang="en-US" dirty="0" smtClean="0"/>
              <a:t>Better marriage, family, relationships</a:t>
            </a:r>
          </a:p>
          <a:p>
            <a:r>
              <a:rPr lang="en-US" dirty="0" smtClean="0"/>
              <a:t>Better careers and work relations</a:t>
            </a:r>
          </a:p>
          <a:p>
            <a:r>
              <a:rPr lang="en-US" dirty="0" smtClean="0"/>
              <a:t>No destructive behavior</a:t>
            </a:r>
          </a:p>
          <a:p>
            <a:r>
              <a:rPr lang="en-US" dirty="0" smtClean="0"/>
              <a:t>Help rise above depression, worry, etc.</a:t>
            </a:r>
          </a:p>
          <a:p>
            <a:r>
              <a:rPr lang="en-US" dirty="0" smtClean="0"/>
              <a:t>Help deal with life’s problems.</a:t>
            </a:r>
          </a:p>
          <a:p>
            <a:r>
              <a:rPr lang="en-US" dirty="0" smtClean="0"/>
              <a:t>Help face death confidently.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Them an Example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without dedicated action has no value – Rom. 2:1-3; Ezra 7:10</a:t>
            </a:r>
          </a:p>
          <a:p>
            <a:r>
              <a:rPr lang="en-US" dirty="0" smtClean="0"/>
              <a:t>A godly sermon lived is far more powerful than one preached.</a:t>
            </a:r>
          </a:p>
          <a:p>
            <a:pPr lvl="1"/>
            <a:r>
              <a:rPr lang="en-US" sz="2400" dirty="0" smtClean="0"/>
              <a:t>Kids will know your passion</a:t>
            </a:r>
          </a:p>
          <a:p>
            <a:pPr lvl="1"/>
            <a:r>
              <a:rPr lang="en-US" sz="2400" dirty="0" smtClean="0"/>
              <a:t>Kids need to see an example of godliness – Matt. 5:16; 2 Tim. 1:3-5</a:t>
            </a:r>
          </a:p>
          <a:p>
            <a:pPr lvl="1"/>
            <a:r>
              <a:rPr lang="en-US" sz="2400" dirty="0" smtClean="0"/>
              <a:t>Kids need to see that you are blessed, not hindered, by righteousness – 1 Pet. 3:8-12;             1 Tim. 4:7-8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391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Them a Proper Work Ethic to Succeed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tremendous opportunity.</a:t>
            </a:r>
          </a:p>
          <a:p>
            <a:r>
              <a:rPr lang="en-US" dirty="0" smtClean="0"/>
              <a:t>We should rise far above the world.</a:t>
            </a:r>
          </a:p>
          <a:p>
            <a:pPr lvl="1"/>
            <a:r>
              <a:rPr lang="en-US" dirty="0" smtClean="0"/>
              <a:t>Father have responsibilities – Eph. 6:4</a:t>
            </a:r>
          </a:p>
          <a:p>
            <a:pPr lvl="1"/>
            <a:r>
              <a:rPr lang="en-US" dirty="0" smtClean="0"/>
              <a:t>Mothers do too – 1 Tim. 5:14</a:t>
            </a:r>
          </a:p>
          <a:p>
            <a:r>
              <a:rPr lang="en-US" dirty="0" smtClean="0"/>
              <a:t>How important?</a:t>
            </a:r>
          </a:p>
          <a:p>
            <a:pPr lvl="1"/>
            <a:r>
              <a:rPr lang="en-US" dirty="0" smtClean="0"/>
              <a:t>Practically important – Prov. 6:6-11</a:t>
            </a:r>
          </a:p>
          <a:p>
            <a:pPr lvl="1"/>
            <a:r>
              <a:rPr lang="en-US" dirty="0" smtClean="0"/>
              <a:t>Eternally important – Col. 3:22-24                2 Thess. 3:10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3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Them a Love to Live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Parents’ love is not complete without instilling love for God and others – Phil. 2:1-8</a:t>
            </a:r>
          </a:p>
          <a:p>
            <a:r>
              <a:rPr lang="en-US" sz="3000" dirty="0" smtClean="0"/>
              <a:t>Christians are in a unique position to teach love.</a:t>
            </a:r>
          </a:p>
          <a:p>
            <a:pPr lvl="1"/>
            <a:r>
              <a:rPr lang="en-US" sz="2600" dirty="0" smtClean="0"/>
              <a:t>For God – Matt. 22:36</a:t>
            </a:r>
          </a:p>
          <a:p>
            <a:pPr lvl="1"/>
            <a:r>
              <a:rPr lang="en-US" sz="2600" dirty="0" smtClean="0"/>
              <a:t>For brethren – Jn. 13:34</a:t>
            </a:r>
          </a:p>
          <a:p>
            <a:pPr lvl="1"/>
            <a:r>
              <a:rPr lang="en-US" sz="2600" dirty="0" smtClean="0"/>
              <a:t>For enemies – Matt. 5:44</a:t>
            </a:r>
          </a:p>
          <a:p>
            <a:r>
              <a:rPr lang="en-US" sz="3000" dirty="0" smtClean="0"/>
              <a:t>Help them </a:t>
            </a:r>
            <a:r>
              <a:rPr lang="en-US" sz="3000" u="sng" dirty="0" smtClean="0"/>
              <a:t>know</a:t>
            </a:r>
            <a:r>
              <a:rPr lang="en-US" sz="3000" dirty="0" smtClean="0"/>
              <a:t> the Lord!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37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Them a Hope to Live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Christians live as citizens of heaven – Phil. 3:20-21; 2 Cor. 5:1-7</a:t>
            </a:r>
          </a:p>
          <a:p>
            <a:r>
              <a:rPr lang="en-US" dirty="0" smtClean="0"/>
              <a:t>Help them see God’s and heaven’s splendor and earth’s realities to help them…</a:t>
            </a:r>
          </a:p>
          <a:p>
            <a:pPr lvl="1"/>
            <a:r>
              <a:rPr lang="en-US" dirty="0" smtClean="0"/>
              <a:t>Live pure lives – 1 Jn. 3:1-3</a:t>
            </a:r>
          </a:p>
          <a:p>
            <a:pPr lvl="1"/>
            <a:r>
              <a:rPr lang="en-US" dirty="0" smtClean="0"/>
              <a:t>Have an anchor of hope for their souls -    Heb. 6:18-19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9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good to provide the needed things of life for our children – 1 Tim. 5:8</a:t>
            </a:r>
          </a:p>
          <a:p>
            <a:r>
              <a:rPr lang="en-US" dirty="0" smtClean="0"/>
              <a:t>It is not wrong to given them luxuries they want—within proper boundaries – Luke 12:15</a:t>
            </a:r>
          </a:p>
          <a:p>
            <a:r>
              <a:rPr lang="en-US" dirty="0" smtClean="0"/>
              <a:t>Our sacred duty is to give them a law, an example, a work ethic, love, and a hope to live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54D0"/>
      </a:dk1>
      <a:lt1>
        <a:srgbClr val="FFFFFF"/>
      </a:lt1>
      <a:dk2>
        <a:srgbClr val="0054D0"/>
      </a:dk2>
      <a:lt2>
        <a:srgbClr val="808080"/>
      </a:lt2>
      <a:accent1>
        <a:srgbClr val="FFFF66"/>
      </a:accent1>
      <a:accent2>
        <a:srgbClr val="D24041"/>
      </a:accent2>
      <a:accent3>
        <a:srgbClr val="FFFFFF"/>
      </a:accent3>
      <a:accent4>
        <a:srgbClr val="0046B1"/>
      </a:accent4>
      <a:accent5>
        <a:srgbClr val="FFFFB8"/>
      </a:accent5>
      <a:accent6>
        <a:srgbClr val="BE393A"/>
      </a:accent6>
      <a:hlink>
        <a:srgbClr val="5A89E3"/>
      </a:hlink>
      <a:folHlink>
        <a:srgbClr val="53B15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E600"/>
        </a:accent1>
        <a:accent2>
          <a:srgbClr val="5A89E3"/>
        </a:accent2>
        <a:accent3>
          <a:srgbClr val="FFFFFF"/>
        </a:accent3>
        <a:accent4>
          <a:srgbClr val="000000"/>
        </a:accent4>
        <a:accent5>
          <a:srgbClr val="FDF0AA"/>
        </a:accent5>
        <a:accent6>
          <a:srgbClr val="517CCE"/>
        </a:accent6>
        <a:hlink>
          <a:srgbClr val="469947"/>
        </a:hlink>
        <a:folHlink>
          <a:srgbClr val="D240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54D0"/>
        </a:dk2>
        <a:lt2>
          <a:srgbClr val="808080"/>
        </a:lt2>
        <a:accent1>
          <a:srgbClr val="FCE600"/>
        </a:accent1>
        <a:accent2>
          <a:srgbClr val="5A89E3"/>
        </a:accent2>
        <a:accent3>
          <a:srgbClr val="FFFFFF"/>
        </a:accent3>
        <a:accent4>
          <a:srgbClr val="000000"/>
        </a:accent4>
        <a:accent5>
          <a:srgbClr val="FDF0AA"/>
        </a:accent5>
        <a:accent6>
          <a:srgbClr val="517CCE"/>
        </a:accent6>
        <a:hlink>
          <a:srgbClr val="469947"/>
        </a:hlink>
        <a:folHlink>
          <a:srgbClr val="D240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54D0"/>
        </a:dk1>
        <a:lt1>
          <a:srgbClr val="FFFFFF"/>
        </a:lt1>
        <a:dk2>
          <a:srgbClr val="0054D0"/>
        </a:dk2>
        <a:lt2>
          <a:srgbClr val="808080"/>
        </a:lt2>
        <a:accent1>
          <a:srgbClr val="FCE600"/>
        </a:accent1>
        <a:accent2>
          <a:srgbClr val="5A89E3"/>
        </a:accent2>
        <a:accent3>
          <a:srgbClr val="FFFFFF"/>
        </a:accent3>
        <a:accent4>
          <a:srgbClr val="0046B1"/>
        </a:accent4>
        <a:accent5>
          <a:srgbClr val="FDF0AA"/>
        </a:accent5>
        <a:accent6>
          <a:srgbClr val="517CCE"/>
        </a:accent6>
        <a:hlink>
          <a:srgbClr val="469947"/>
        </a:hlink>
        <a:folHlink>
          <a:srgbClr val="D240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054D0"/>
        </a:dk1>
        <a:lt1>
          <a:srgbClr val="FFFFFF"/>
        </a:lt1>
        <a:dk2>
          <a:srgbClr val="0054D0"/>
        </a:dk2>
        <a:lt2>
          <a:srgbClr val="808080"/>
        </a:lt2>
        <a:accent1>
          <a:srgbClr val="D24040"/>
        </a:accent1>
        <a:accent2>
          <a:srgbClr val="5A89E3"/>
        </a:accent2>
        <a:accent3>
          <a:srgbClr val="FFFFFF"/>
        </a:accent3>
        <a:accent4>
          <a:srgbClr val="0046B1"/>
        </a:accent4>
        <a:accent5>
          <a:srgbClr val="E5AFAF"/>
        </a:accent5>
        <a:accent6>
          <a:srgbClr val="517CCE"/>
        </a:accent6>
        <a:hlink>
          <a:srgbClr val="469947"/>
        </a:hlink>
        <a:folHlink>
          <a:srgbClr val="D240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423</Words>
  <Application>Microsoft Office PowerPoint</Application>
  <PresentationFormat>On-screen Show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Five Gifts To Give Our Children</vt:lpstr>
      <vt:lpstr>Give Them A Law to Live By</vt:lpstr>
      <vt:lpstr>Teach Them: God’s Law Means a Better Life</vt:lpstr>
      <vt:lpstr>Give Them an Example to Follow</vt:lpstr>
      <vt:lpstr>Give Them a Proper Work Ethic to Succeed</vt:lpstr>
      <vt:lpstr>Give Them a Love to Live With</vt:lpstr>
      <vt:lpstr>Give Them a Hope to Live For</vt:lpstr>
      <vt:lpstr>Conclusion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Building Bricks</dc:title>
  <dc:creator>Presentation Magazine</dc:creator>
  <cp:lastModifiedBy>Rodney</cp:lastModifiedBy>
  <cp:revision>28</cp:revision>
  <dcterms:created xsi:type="dcterms:W3CDTF">2006-09-26T08:08:39Z</dcterms:created>
  <dcterms:modified xsi:type="dcterms:W3CDTF">2012-12-29T12:58:27Z</dcterms:modified>
</cp:coreProperties>
</file>