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7" r:id="rId5"/>
    <p:sldId id="263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DB64C-FCF4-444C-B878-77FCDAE7F75E}" v="273" dt="2024-02-11T13:28:27.641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3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e Placeholder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61" name="Footer Placeholder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62" name="Slide Number Placehold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56" name="Picture Placeholder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165-broken-chain-png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7165-broken-chain-png-imag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lack chains">
            <a:extLst>
              <a:ext uri="{FF2B5EF4-FFF2-40B4-BE49-F238E27FC236}">
                <a16:creationId xmlns:a16="http://schemas.microsoft.com/office/drawing/2014/main" id="{CEDB5F37-CEEA-89E0-219A-DF262214C3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235" b="1223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F45A9EB-00FC-4DE7-8041-09649EF9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2052"/>
            <a:ext cx="12192000" cy="1425257"/>
          </a:xfrm>
        </p:spPr>
        <p:txBody>
          <a:bodyPr/>
          <a:lstStyle/>
          <a:p>
            <a:r>
              <a:rPr lang="en-US"/>
              <a:t>We must Change to be changed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E1E739-E339-4FB6-A10E-22AB1A0D78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867467"/>
            <a:ext cx="12192000" cy="1038345"/>
          </a:xfrm>
        </p:spPr>
        <p:txBody>
          <a:bodyPr/>
          <a:lstStyle/>
          <a:p>
            <a:r>
              <a:rPr lang="en-US"/>
              <a:t>​​</a:t>
            </a:r>
            <a:r>
              <a:rPr lang="en-US" sz="3600"/>
              <a:t>Changing Our Minds About Sin and Freedom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9D1BA2-3111-4E03-81E3-0D0F9BA3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244205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B20A4-BDBA-4ACB-BCCE-1FF6B09FE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903788"/>
            <a:ext cx="12192000" cy="195421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DD68C-FEB8-4CF6-883B-1CA9912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5959" y="2266950"/>
            <a:ext cx="10600083" cy="17144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31913"/>
            <a:ext cx="2236304" cy="4649008"/>
          </a:xfrm>
        </p:spPr>
        <p:txBody>
          <a:bodyPr/>
          <a:lstStyle/>
          <a:p>
            <a:r>
              <a:rPr lang="en-US"/>
              <a:t>Christ’s exaltation is the </a:t>
            </a:r>
            <a:r>
              <a:rPr lang="en-US" b="1"/>
              <a:t>Purpose</a:t>
            </a:r>
            <a:r>
              <a:rPr lang="en-US"/>
              <a:t>    of my Life</a:t>
            </a:r>
            <a:br>
              <a:rPr lang="en-US"/>
            </a:br>
            <a:r>
              <a:rPr lang="en-US"/>
              <a:t>-</a:t>
            </a:r>
            <a:br>
              <a:rPr lang="en-US"/>
            </a:br>
            <a:r>
              <a:rPr lang="en-US"/>
              <a:t>Phil. 1:18-24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554810-3292-4D87-4F5C-F4BB64231B30}"/>
              </a:ext>
            </a:extLst>
          </p:cNvPr>
          <p:cNvSpPr txBox="1"/>
          <p:nvPr/>
        </p:nvSpPr>
        <p:spPr>
          <a:xfrm>
            <a:off x="4057443" y="558983"/>
            <a:ext cx="766307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/>
              <a:t> Israel was </a:t>
            </a:r>
            <a:r>
              <a:rPr lang="en-US" sz="2800" b="1"/>
              <a:t>not content</a:t>
            </a:r>
            <a:r>
              <a:rPr lang="en-US" sz="2800"/>
              <a:t> in their</a:t>
            </a:r>
            <a:r>
              <a:rPr lang="en-US" sz="2800" b="1"/>
              <a:t> bondage </a:t>
            </a:r>
            <a:r>
              <a:rPr lang="en-US" sz="2800"/>
              <a:t>– Ex. 2:23-25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/>
              <a:t> God’s </a:t>
            </a:r>
            <a:r>
              <a:rPr lang="en-US" sz="2800" b="1"/>
              <a:t>grace</a:t>
            </a:r>
            <a:r>
              <a:rPr lang="en-US" sz="2800"/>
              <a:t> redeemed them – Ezek. 20:5-9</a:t>
            </a:r>
            <a:endParaRPr lang="en-US" sz="2400"/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/>
              <a:t> Though Israel went along with </a:t>
            </a:r>
            <a:r>
              <a:rPr lang="en-US" sz="2800" b="1"/>
              <a:t>freedom</a:t>
            </a:r>
            <a:r>
              <a:rPr lang="en-US" sz="2800"/>
              <a:t>, they failed to change their </a:t>
            </a:r>
            <a:r>
              <a:rPr lang="en-US" sz="2800" b="1"/>
              <a:t>bondage</a:t>
            </a:r>
            <a:r>
              <a:rPr lang="en-US" sz="2800"/>
              <a:t> </a:t>
            </a:r>
            <a:r>
              <a:rPr lang="en-US" sz="2800" b="1"/>
              <a:t>mindset</a:t>
            </a:r>
            <a:r>
              <a:rPr lang="en-US" sz="2800"/>
              <a:t>.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/>
              <a:t>The failed to appreciate God’s power, dominance over Egypt/Pharoah, and what it meant for them.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/>
              <a:t>When trials arose, they reverted to the bondage mindset – Ex. 14, 15, 16, 17, 32; Num. 11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/>
              <a:t> Their failure to change their minds </a:t>
            </a:r>
            <a:r>
              <a:rPr lang="en-US" sz="2800" b="1"/>
              <a:t>cost them the Promised Land</a:t>
            </a:r>
            <a:r>
              <a:rPr lang="en-US" sz="2800"/>
              <a:t> – Num. 14:1-4; 14:26-32</a:t>
            </a:r>
          </a:p>
        </p:txBody>
      </p:sp>
      <p:pic>
        <p:nvPicPr>
          <p:cNvPr id="3" name="Picture 2" descr="Black chains">
            <a:extLst>
              <a:ext uri="{FF2B5EF4-FFF2-40B4-BE49-F238E27FC236}">
                <a16:creationId xmlns:a16="http://schemas.microsoft.com/office/drawing/2014/main" id="{2AA83CF4-28EA-6C2F-3445-EDA231A6A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90" t="-1389" r="32862" b="1389"/>
          <a:stretch/>
        </p:blipFill>
        <p:spPr>
          <a:xfrm>
            <a:off x="0" y="-104775"/>
            <a:ext cx="3695700" cy="6962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A9229C-FB3B-05D2-B74E-3576753D5ED7}"/>
              </a:ext>
            </a:extLst>
          </p:cNvPr>
          <p:cNvSpPr/>
          <p:nvPr/>
        </p:nvSpPr>
        <p:spPr>
          <a:xfrm>
            <a:off x="471487" y="714373"/>
            <a:ext cx="2752725" cy="5324475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Israel’s Bondage Mindset</a:t>
            </a:r>
          </a:p>
        </p:txBody>
      </p:sp>
    </p:spTree>
    <p:extLst>
      <p:ext uri="{BB962C8B-B14F-4D97-AF65-F5344CB8AC3E}">
        <p14:creationId xmlns:p14="http://schemas.microsoft.com/office/powerpoint/2010/main" val="21740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DB6D-F734-3DD6-582F-1DBC839C8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roken chain on a black background&#10;&#10;Description automatically generated">
            <a:extLst>
              <a:ext uri="{FF2B5EF4-FFF2-40B4-BE49-F238E27FC236}">
                <a16:creationId xmlns:a16="http://schemas.microsoft.com/office/drawing/2014/main" id="{D105284F-4341-914B-C293-B189595B4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2138834"/>
            <a:ext cx="12192000" cy="488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47E19-5DEF-F062-0294-AA9976BD431C}"/>
              </a:ext>
            </a:extLst>
          </p:cNvPr>
          <p:cNvSpPr txBox="1"/>
          <p:nvPr/>
        </p:nvSpPr>
        <p:spPr>
          <a:xfrm>
            <a:off x="0" y="7192319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7165-broken-chain-png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DFA9D6-465F-2465-2A1F-9BA4A8C73773}"/>
              </a:ext>
            </a:extLst>
          </p:cNvPr>
          <p:cNvSpPr/>
          <p:nvPr/>
        </p:nvSpPr>
        <p:spPr>
          <a:xfrm>
            <a:off x="3781424" y="0"/>
            <a:ext cx="8410575" cy="6858000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0FDF0F-8AF8-F5D5-F187-39872E15E341}"/>
              </a:ext>
            </a:extLst>
          </p:cNvPr>
          <p:cNvSpPr txBox="1"/>
          <p:nvPr/>
        </p:nvSpPr>
        <p:spPr>
          <a:xfrm>
            <a:off x="4155176" y="1643896"/>
            <a:ext cx="76630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/>
              <a:t>The saved have </a:t>
            </a:r>
            <a:r>
              <a:rPr lang="en-US" sz="2800" b="1"/>
              <a:t>died to the old way of sin </a:t>
            </a:r>
            <a:r>
              <a:rPr lang="en-US" sz="2800"/>
              <a:t>– Rom. 6:1-2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/>
              <a:t>The saved have been </a:t>
            </a:r>
            <a:r>
              <a:rPr lang="en-US" sz="2800" b="1"/>
              <a:t>raised</a:t>
            </a:r>
            <a:r>
              <a:rPr lang="en-US" sz="2800"/>
              <a:t> with Christ </a:t>
            </a:r>
            <a:r>
              <a:rPr lang="en-US" sz="2800" b="1"/>
              <a:t>through baptism</a:t>
            </a:r>
            <a:r>
              <a:rPr lang="en-US" sz="2800"/>
              <a:t> to </a:t>
            </a:r>
            <a:r>
              <a:rPr lang="en-US" sz="2800" b="1"/>
              <a:t>freedom from sin</a:t>
            </a:r>
            <a:r>
              <a:rPr lang="en-US" sz="2800"/>
              <a:t> – Rom. 6:3-7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/>
              <a:t> The saved must </a:t>
            </a:r>
            <a:r>
              <a:rPr lang="en-US" sz="2800" b="1"/>
              <a:t>believe</a:t>
            </a:r>
            <a:r>
              <a:rPr lang="en-US" sz="2800"/>
              <a:t> in that</a:t>
            </a:r>
            <a:r>
              <a:rPr lang="en-US" sz="2800" b="1"/>
              <a:t> freedom </a:t>
            </a:r>
            <a:r>
              <a:rPr lang="en-US" sz="2800"/>
              <a:t>and </a:t>
            </a:r>
            <a:r>
              <a:rPr lang="en-US" sz="2800" b="1"/>
              <a:t>live like it </a:t>
            </a:r>
            <a:r>
              <a:rPr lang="en-US" sz="2800"/>
              <a:t>– Rom. 6:11-14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48C56A-7882-EE0C-E0F6-B745675752C4}"/>
              </a:ext>
            </a:extLst>
          </p:cNvPr>
          <p:cNvSpPr/>
          <p:nvPr/>
        </p:nvSpPr>
        <p:spPr>
          <a:xfrm>
            <a:off x="-2" y="0"/>
            <a:ext cx="3781425" cy="6858000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Christians Have A Freedom Mindset          -            </a:t>
            </a:r>
            <a:r>
              <a:rPr lang="en-US" sz="3600"/>
              <a:t>Romans 6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2790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A3C79-2D83-47D9-E440-17C4CCAE0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57C755-668B-496C-9EC3-227D28C8C4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roken chain on a black background&#10;&#10;Description automatically generated">
            <a:extLst>
              <a:ext uri="{FF2B5EF4-FFF2-40B4-BE49-F238E27FC236}">
                <a16:creationId xmlns:a16="http://schemas.microsoft.com/office/drawing/2014/main" id="{F64B1E7B-41D3-465D-D8EA-3CFD700AB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" y="2138834"/>
            <a:ext cx="12192000" cy="4886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CFF85D-4548-ACCA-370E-3A8DBBB41624}"/>
              </a:ext>
            </a:extLst>
          </p:cNvPr>
          <p:cNvSpPr txBox="1"/>
          <p:nvPr/>
        </p:nvSpPr>
        <p:spPr>
          <a:xfrm>
            <a:off x="0" y="7192319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7165-broken-chain-png-imag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BD2D43-9B91-5301-4358-C884D578F190}"/>
              </a:ext>
            </a:extLst>
          </p:cNvPr>
          <p:cNvSpPr/>
          <p:nvPr/>
        </p:nvSpPr>
        <p:spPr>
          <a:xfrm>
            <a:off x="3781424" y="0"/>
            <a:ext cx="8410575" cy="6858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481A66-13B7-36D6-F42D-6BBE0B5096AF}"/>
              </a:ext>
            </a:extLst>
          </p:cNvPr>
          <p:cNvSpPr/>
          <p:nvPr/>
        </p:nvSpPr>
        <p:spPr>
          <a:xfrm>
            <a:off x="1890710" y="0"/>
            <a:ext cx="8081965" cy="6858000"/>
          </a:xfrm>
          <a:prstGeom prst="rect">
            <a:avLst/>
          </a:prstGeom>
          <a:solidFill>
            <a:schemeClr val="accent2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/>
              <a:t>Choose Freedom!</a:t>
            </a:r>
          </a:p>
          <a:p>
            <a:pPr algn="ctr"/>
            <a:r>
              <a:rPr lang="en-US" sz="4000"/>
              <a:t>Romans 6:20-23</a:t>
            </a:r>
          </a:p>
        </p:txBody>
      </p:sp>
    </p:spTree>
    <p:extLst>
      <p:ext uri="{BB962C8B-B14F-4D97-AF65-F5344CB8AC3E}">
        <p14:creationId xmlns:p14="http://schemas.microsoft.com/office/powerpoint/2010/main" val="183898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Pitch Deck_TM16411175_Win32_JC_SL_v3" id="{8B4DAF89-59FE-4064-AB7A-372A9529B50F}" vid="{3DF83A45-BE94-4B01-94A1-C38A7DA6C9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5F1115-A9D1-4ADF-878E-8B9CEB141684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439292-23DE-4FBC-B000-AFED89AC64F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{F07E69C8-5578-4C32-A1A6-B2D4F35F775A}tf16411175_win32</Template>
  <TotalTime>0</TotalTime>
  <Words>213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Tenorite </vt:lpstr>
      <vt:lpstr>Tenorite Bold</vt:lpstr>
      <vt:lpstr>Wingdings</vt:lpstr>
      <vt:lpstr>Office Theme</vt:lpstr>
      <vt:lpstr>We must Change to be changed</vt:lpstr>
      <vt:lpstr>Christ’s exaltation is the Purpose    of my Life - Phil. 1:18-24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points of Philippians</dc:title>
  <dc:creator>Rodney Pitts</dc:creator>
  <cp:lastModifiedBy>Rodney P</cp:lastModifiedBy>
  <cp:revision>2</cp:revision>
  <dcterms:created xsi:type="dcterms:W3CDTF">2022-07-15T14:05:52Z</dcterms:created>
  <dcterms:modified xsi:type="dcterms:W3CDTF">2024-02-14T14:25:48Z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