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8" r:id="rId4"/>
  </p:sldMasterIdLst>
  <p:notesMasterIdLst>
    <p:notesMasterId r:id="rId9"/>
  </p:notesMasterIdLst>
  <p:handoutMasterIdLst>
    <p:handoutMasterId r:id="rId10"/>
  </p:handoutMasterIdLst>
  <p:sldIdLst>
    <p:sldId id="410" r:id="rId5"/>
    <p:sldId id="416" r:id="rId6"/>
    <p:sldId id="415" r:id="rId7"/>
    <p:sldId id="41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A9D4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7956DA-C784-4783-A9AF-3982403B5E27}" v="989" dt="2024-02-18T13:03:21.561"/>
    <p1510:client id="{D7D8D4B3-7FD5-411C-A20B-713B2F9DEA93}" v="2525" dt="2024-02-17T16:07:58.014"/>
  </p1510:revLst>
</p1510:revInfo>
</file>

<file path=ppt/tableStyles.xml><?xml version="1.0" encoding="utf-8"?>
<a:tblStyleLst xmlns:a="http://schemas.openxmlformats.org/drawingml/2006/main" def="{8A107856-5554-42FB-B03E-39F5DBC370B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8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F6756E-81DA-9FAC-70D8-556F658BDDA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BEDD12-BCD5-485B-BCBC-34BB01D7923C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71D415-D05A-7067-CCD3-457153D96CD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C230DF-5933-439D-898F-38E9AC9BA68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97095E3-54D2-CFD2-4F49-7536FC8641D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" name="Header Placeholder 7">
            <a:extLst>
              <a:ext uri="{FF2B5EF4-FFF2-40B4-BE49-F238E27FC236}">
                <a16:creationId xmlns:a16="http://schemas.microsoft.com/office/drawing/2014/main" id="{521EE01A-C0B5-5ECF-96DD-768F86AA15C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2284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E7A52F-9D89-7442-A8E9-48D1527B5F6B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C7E07-3C67-C64C-8DA0-0404F6303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528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453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8718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068B9A-6D19-614E-8293-DFCC813364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5FC6D11-4762-AA2D-57C1-7D7F7AB702B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0A39E95-917D-8F6C-D9B1-D2479AFA221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A86D82-9470-8F51-7DB9-A3279959179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8263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135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1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09904" y="411479"/>
            <a:ext cx="5486400" cy="3291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add title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69706A2-3726-FE4E-B923-E75D48597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09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1327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and Tab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CF555767-B3D8-BD57-1D42-7F6E1E6689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9" name="Freeform 13">
              <a:extLst>
                <a:ext uri="{FF2B5EF4-FFF2-40B4-BE49-F238E27FC236}">
                  <a16:creationId xmlns:a16="http://schemas.microsoft.com/office/drawing/2014/main" id="{BC972B6D-098C-52F6-E990-52623B368FB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3F0D3EE3-9A8C-531D-1EEE-1AFAB9F3BCAE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A2BE192C-1768-890B-EC1B-5ED6E1F8259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61409" y="4661717"/>
            <a:ext cx="7936230" cy="138076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add title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70935" y="631317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8007FA9C-C4D5-89EC-C457-5F329A338E1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03885" y="584005"/>
            <a:ext cx="2825115" cy="3999060"/>
          </a:xfrm>
        </p:spPr>
        <p:txBody>
          <a:bodyPr lIns="0" tIns="27432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marL="457200" indent="0">
              <a:spcBef>
                <a:spcPts val="1800"/>
              </a:spcBef>
              <a:buNone/>
              <a:defRPr sz="2000"/>
            </a:lvl2pPr>
            <a:lvl3pPr marL="914400" indent="0">
              <a:spcBef>
                <a:spcPts val="1800"/>
              </a:spcBef>
              <a:buNone/>
              <a:defRPr sz="2000"/>
            </a:lvl3pPr>
            <a:lvl4pPr marL="1371600" indent="0">
              <a:spcBef>
                <a:spcPts val="1800"/>
              </a:spcBef>
              <a:buNone/>
              <a:defRPr sz="2000"/>
            </a:lvl4pPr>
            <a:lvl5pPr marL="1828800" indent="0">
              <a:spcBef>
                <a:spcPts val="1800"/>
              </a:spcBef>
              <a:buNone/>
              <a:defRPr sz="2000"/>
            </a:lvl5pPr>
          </a:lstStyle>
          <a:p>
            <a:pPr lvl="0"/>
            <a:r>
              <a:rPr lang="en-US"/>
              <a:t>Click to add content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CAAA28-C292-C527-AD35-90836B8BB97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670934" y="584005"/>
            <a:ext cx="7926705" cy="3999060"/>
          </a:xfrm>
        </p:spPr>
        <p:txBody>
          <a:bodyPr lIns="0">
            <a:normAutofit/>
          </a:bodyPr>
          <a:lstStyle>
            <a:lvl1pPr marL="0" indent="0">
              <a:spcBef>
                <a:spcPts val="1800"/>
              </a:spcBef>
              <a:buNone/>
              <a:defRPr sz="2000"/>
            </a:lvl1pPr>
            <a:lvl2pPr>
              <a:spcBef>
                <a:spcPts val="600"/>
              </a:spcBef>
              <a:defRPr sz="2000"/>
            </a:lvl2pPr>
            <a:lvl3pPr>
              <a:spcBef>
                <a:spcPts val="1800"/>
              </a:spcBef>
              <a:defRPr sz="2000"/>
            </a:lvl3pPr>
            <a:lvl4pPr>
              <a:spcBef>
                <a:spcPts val="1800"/>
              </a:spcBef>
              <a:defRPr sz="2000"/>
            </a:lvl4pPr>
            <a:lvl5pPr>
              <a:spcBef>
                <a:spcPts val="1800"/>
              </a:spcBef>
              <a:defRPr sz="2000"/>
            </a:lvl5pPr>
          </a:lstStyle>
          <a:p>
            <a:pPr lvl="0"/>
            <a:r>
              <a:rPr lang="en-US"/>
              <a:t>Click to add content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443291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C97D5AF2-684A-4A8D-3D82-B57D7AC44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12" name="Freeform 4">
              <a:extLst>
                <a:ext uri="{FF2B5EF4-FFF2-40B4-BE49-F238E27FC236}">
                  <a16:creationId xmlns:a16="http://schemas.microsoft.com/office/drawing/2014/main" id="{8CF5F650-F8F0-F4FE-44DA-1F14ADE428B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18870924-E47D-404F-59B5-BD1C58F7B04C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80806A65-E4FC-2F52-65B3-CC181E620C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98408"/>
            <a:ext cx="10972800" cy="1574317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add title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CAAA28-C292-C527-AD35-90836B8BB97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95523" y="2676525"/>
            <a:ext cx="5746750" cy="3597470"/>
          </a:xfrm>
        </p:spPr>
        <p:txBody>
          <a:bodyPr lIns="0">
            <a:normAutofit/>
          </a:bodyPr>
          <a:lstStyle>
            <a:lvl1pPr marL="0" indent="0">
              <a:spcBef>
                <a:spcPts val="1800"/>
              </a:spcBef>
              <a:buNone/>
              <a:defRPr sz="2000"/>
            </a:lvl1pPr>
            <a:lvl2pPr>
              <a:spcBef>
                <a:spcPts val="600"/>
              </a:spcBef>
              <a:defRPr sz="2000"/>
            </a:lvl2pPr>
            <a:lvl3pPr>
              <a:spcBef>
                <a:spcPts val="1800"/>
              </a:spcBef>
              <a:defRPr sz="2000"/>
            </a:lvl3pPr>
            <a:lvl4pPr>
              <a:spcBef>
                <a:spcPts val="1800"/>
              </a:spcBef>
              <a:defRPr sz="2000"/>
            </a:lvl4pPr>
            <a:lvl5pPr>
              <a:spcBef>
                <a:spcPts val="1800"/>
              </a:spcBef>
              <a:defRPr sz="2000"/>
            </a:lvl5pPr>
          </a:lstStyle>
          <a:p>
            <a:pPr lvl="0"/>
            <a:r>
              <a:rPr lang="en-US"/>
              <a:t>Click to add content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8007FA9C-C4D5-89EC-C457-5F329A338E1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620000" y="2676525"/>
            <a:ext cx="3947160" cy="3597470"/>
          </a:xfrm>
        </p:spPr>
        <p:txBody>
          <a:bodyPr lIns="0">
            <a:normAutofit/>
          </a:bodyPr>
          <a:lstStyle>
            <a:lvl1pPr marL="342900" indent="-342900">
              <a:spcBef>
                <a:spcPts val="1800"/>
              </a:spcBef>
              <a:buFont typeface="Arial" panose="020B0604020202020204" pitchFamily="34" charset="0"/>
              <a:buChar char="•"/>
              <a:defRPr sz="2000"/>
            </a:lvl1pPr>
            <a:lvl2pPr>
              <a:spcBef>
                <a:spcPts val="1800"/>
              </a:spcBef>
              <a:defRPr sz="2000"/>
            </a:lvl2pPr>
            <a:lvl3pPr>
              <a:spcBef>
                <a:spcPts val="1800"/>
              </a:spcBef>
              <a:defRPr sz="2000"/>
            </a:lvl3pPr>
            <a:lvl4pPr>
              <a:spcBef>
                <a:spcPts val="1800"/>
              </a:spcBef>
              <a:defRPr sz="2000"/>
            </a:lvl4pPr>
            <a:lvl5pPr>
              <a:spcBef>
                <a:spcPts val="1800"/>
              </a:spcBef>
              <a:defRPr sz="2000"/>
            </a:lvl5pPr>
          </a:lstStyle>
          <a:p>
            <a:pPr lvl="0"/>
            <a:r>
              <a:rPr lang="en-US"/>
              <a:t>Click to add content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497447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202400"/>
            <a:ext cx="10972800" cy="157032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add title </a:t>
            </a:r>
          </a:p>
        </p:txBody>
      </p:sp>
      <p:sp>
        <p:nvSpPr>
          <p:cNvPr id="9" name="Table Placeholder 2">
            <a:extLst>
              <a:ext uri="{FF2B5EF4-FFF2-40B4-BE49-F238E27FC236}">
                <a16:creationId xmlns:a16="http://schemas.microsoft.com/office/drawing/2014/main" id="{1506B022-475A-6647-98FF-D5C319A0C7C4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594360" y="2628629"/>
            <a:ext cx="10972800" cy="363674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410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3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94360" y="411479"/>
            <a:ext cx="5486400" cy="3291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add title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flipH="1" flipV="1">
            <a:off x="6092752" y="0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94360" y="4549552"/>
            <a:ext cx="5486400" cy="164592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00" b="1" i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add text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8B149C6-5AAC-B8E5-5411-EA38821F67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9273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806C6F65-35CD-D64B-992A-0C1C1E003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7" name="AutoShape 24">
              <a:extLst>
                <a:ext uri="{FF2B5EF4-FFF2-40B4-BE49-F238E27FC236}">
                  <a16:creationId xmlns:a16="http://schemas.microsoft.com/office/drawing/2014/main" id="{CFD467E2-FF13-7E4F-BEF9-EA1A17665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CA85A327-3157-B442-993A-6900F71249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9A459CB4-74AF-0544-AB1E-7CC6D10F84E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95A20BFD-9142-D64A-A78A-61B75FCA0D7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B80736DF-C890-DB47-AEAA-D3D92505E632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39F93F26-ED5C-E74E-BFBD-E3054DC1B9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89572"/>
            <a:ext cx="6787747" cy="1593507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 spc="50" baseline="0">
                <a:latin typeface="+mj-lt"/>
              </a:defRPr>
            </a:lvl1pPr>
          </a:lstStyle>
          <a:p>
            <a:r>
              <a:rPr lang="en-US"/>
              <a:t>Click to add title 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186153BD-9D2B-47EB-3553-1D3F6663B2A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94359" y="2281918"/>
            <a:ext cx="6787747" cy="3708517"/>
          </a:xfrm>
        </p:spPr>
        <p:txBody>
          <a:bodyPr lIns="0" tIns="228600" rIns="0" bIns="0">
            <a:normAutofit/>
          </a:bodyPr>
          <a:lstStyle>
            <a:lvl1pPr marL="283464" indent="-283464">
              <a:lnSpc>
                <a:spcPct val="80000"/>
              </a:lnSpc>
              <a:spcBef>
                <a:spcPts val="2200"/>
              </a:spcBef>
              <a:buFont typeface="Arial" panose="020B0604020202020204" pitchFamily="34" charset="0"/>
              <a:buChar char="•"/>
              <a:defRPr lang="en-US" sz="2400" b="1" i="0" kern="1200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indent="-283464">
              <a:spcBef>
                <a:spcPts val="600"/>
              </a:spcBef>
              <a:defRPr sz="2000"/>
            </a:lvl2pPr>
            <a:lvl3pPr indent="-283464">
              <a:spcBef>
                <a:spcPts val="1800"/>
              </a:spcBef>
              <a:defRPr sz="2000"/>
            </a:lvl3pPr>
            <a:lvl4pPr indent="-283464">
              <a:spcBef>
                <a:spcPts val="1800"/>
              </a:spcBef>
              <a:defRPr sz="2000"/>
            </a:lvl4pPr>
            <a:lvl5pPr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/>
              <a:t>Click to add content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3" name="Slide Number Placeholder 42">
            <a:extLst>
              <a:ext uri="{FF2B5EF4-FFF2-40B4-BE49-F238E27FC236}">
                <a16:creationId xmlns:a16="http://schemas.microsoft.com/office/drawing/2014/main" id="{D80CCC8F-9CF1-9621-04EB-DFA68FEE42D2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  <p:sp>
        <p:nvSpPr>
          <p:cNvPr id="42" name="Date Placeholder 41">
            <a:extLst>
              <a:ext uri="{FF2B5EF4-FFF2-40B4-BE49-F238E27FC236}">
                <a16:creationId xmlns:a16="http://schemas.microsoft.com/office/drawing/2014/main" id="{29CE2856-DB8F-5603-C085-74C70560FAC8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endParaRPr lang="en-US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79826C1-7A52-DA25-F422-EE62DED7D1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0552" cy="0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90B44C9C-F411-ECB2-D916-A3AB5777691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089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79D0555-EBDC-B53A-212D-A5921795FEC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80543"/>
          </a:xfrm>
          <a:custGeom>
            <a:avLst/>
            <a:gdLst>
              <a:gd name="connsiteX0" fmla="*/ 6309360 w 12192000"/>
              <a:gd name="connsiteY0" fmla="*/ 3951843 h 6880543"/>
              <a:gd name="connsiteX1" fmla="*/ 6309360 w 12192000"/>
              <a:gd name="connsiteY1" fmla="*/ 4052427 h 6880543"/>
              <a:gd name="connsiteX2" fmla="*/ 8442960 w 12192000"/>
              <a:gd name="connsiteY2" fmla="*/ 4052427 h 6880543"/>
              <a:gd name="connsiteX3" fmla="*/ 8442960 w 12192000"/>
              <a:gd name="connsiteY3" fmla="*/ 3951843 h 6880543"/>
              <a:gd name="connsiteX4" fmla="*/ 0 w 12192000"/>
              <a:gd name="connsiteY4" fmla="*/ 0 h 6880543"/>
              <a:gd name="connsiteX5" fmla="*/ 12192000 w 12192000"/>
              <a:gd name="connsiteY5" fmla="*/ 0 h 6880543"/>
              <a:gd name="connsiteX6" fmla="*/ 12192000 w 12192000"/>
              <a:gd name="connsiteY6" fmla="*/ 6880543 h 6880543"/>
              <a:gd name="connsiteX7" fmla="*/ 0 w 12192000"/>
              <a:gd name="connsiteY7" fmla="*/ 6880543 h 6880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80543">
                <a:moveTo>
                  <a:pt x="6309360" y="3951843"/>
                </a:moveTo>
                <a:lnTo>
                  <a:pt x="6309360" y="4052427"/>
                </a:lnTo>
                <a:lnTo>
                  <a:pt x="8442960" y="4052427"/>
                </a:lnTo>
                <a:lnTo>
                  <a:pt x="8442960" y="3951843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80543"/>
                </a:lnTo>
                <a:lnTo>
                  <a:pt x="0" y="6880543"/>
                </a:lnTo>
                <a:close/>
              </a:path>
            </a:pathLst>
          </a:custGeom>
        </p:spPr>
        <p:txBody>
          <a:bodyPr wrap="square" tIns="182880">
            <a:no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8D492973-78E3-D34E-835E-CF2D4517016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09359" y="444933"/>
            <a:ext cx="5477479" cy="329184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6000" b="1" i="0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add title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6BA398-1ED2-1FCA-63B9-8915A8C7A5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309360" y="3951843"/>
            <a:ext cx="2133600" cy="10058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1695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104">
          <p15:clr>
            <a:srgbClr val="FBAE40"/>
          </p15:clr>
        </p15:guide>
        <p15:guide id="3" pos="4344" userDrawn="1">
          <p15:clr>
            <a:srgbClr val="FBAE40"/>
          </p15:clr>
        </p15:guide>
        <p15:guide id="4" pos="4560" userDrawn="1">
          <p15:clr>
            <a:srgbClr val="FBAE40"/>
          </p15:clr>
        </p15:guide>
        <p15:guide id="8" orient="horz" pos="184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99835" y="430529"/>
            <a:ext cx="5486400" cy="3291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add title 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9973BC6-F6E5-0B3B-C8AB-0AC4020D4E8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-11113"/>
            <a:ext cx="5791200" cy="6880226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99835" y="4568602"/>
            <a:ext cx="5486400" cy="164592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00" b="1" i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add text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9169ED6-4B82-6844-119F-AC15CDF2D3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09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7914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57F1500-1A16-D1EF-4F0C-030852B29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2D07A0BE-3890-193E-9439-F294E61A7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11" name="Freeform 19">
              <a:extLst>
                <a:ext uri="{FF2B5EF4-FFF2-40B4-BE49-F238E27FC236}">
                  <a16:creationId xmlns:a16="http://schemas.microsoft.com/office/drawing/2014/main" id="{C05217ED-C258-E6CE-BA7F-28A6EA41BCD3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" name="Freeform 20">
              <a:extLst>
                <a:ext uri="{FF2B5EF4-FFF2-40B4-BE49-F238E27FC236}">
                  <a16:creationId xmlns:a16="http://schemas.microsoft.com/office/drawing/2014/main" id="{F3E11A1F-14DD-BA35-D7D7-4D4ADEAA348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" name="Freeform 21">
              <a:extLst>
                <a:ext uri="{FF2B5EF4-FFF2-40B4-BE49-F238E27FC236}">
                  <a16:creationId xmlns:a16="http://schemas.microsoft.com/office/drawing/2014/main" id="{F14541B0-973F-7E21-1019-D2FB83C8C0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02875"/>
            <a:ext cx="10873740" cy="168020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/>
              <a:t>Click to add title 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F6FE0DC0-B0D7-F4D6-8038-177AD7A8C211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657600" y="2282008"/>
            <a:ext cx="7810500" cy="3699328"/>
          </a:xfrm>
        </p:spPr>
        <p:txBody>
          <a:bodyPr lIns="0" tIns="228600" rIns="0" bIns="0">
            <a:normAutofit/>
          </a:bodyPr>
          <a:lstStyle>
            <a:lvl1pPr marL="283464" indent="-283464">
              <a:spcBef>
                <a:spcPts val="1800"/>
              </a:spcBef>
              <a:buFont typeface="Arial" panose="020B0604020202020204" pitchFamily="34" charset="0"/>
              <a:buChar char="•"/>
              <a:defRPr sz="2000"/>
            </a:lvl1pPr>
            <a:lvl2pPr indent="-283464">
              <a:spcBef>
                <a:spcPts val="1800"/>
              </a:spcBef>
              <a:defRPr sz="2000"/>
            </a:lvl2pPr>
            <a:lvl3pPr indent="-283464">
              <a:spcBef>
                <a:spcPts val="1800"/>
              </a:spcBef>
              <a:defRPr sz="2000"/>
            </a:lvl3pPr>
            <a:lvl4pPr indent="-283464">
              <a:spcBef>
                <a:spcPts val="1800"/>
              </a:spcBef>
              <a:defRPr sz="2000"/>
            </a:lvl4pPr>
            <a:lvl5pPr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/>
              <a:t>Click to add content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ED58739-4346-5104-B1AC-89ED035912AF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272B8D-F380-9F1A-C8E6-BDD2352B1763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029641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09904" y="411479"/>
            <a:ext cx="5486400" cy="3291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add title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69706A2-3726-FE4E-B923-E75D48597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09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09905" y="4549552"/>
            <a:ext cx="5486400" cy="164592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00" b="1" i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027108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C97D5AF2-684A-4A8D-3D82-B57D7AC44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12" name="Freeform 4">
              <a:extLst>
                <a:ext uri="{FF2B5EF4-FFF2-40B4-BE49-F238E27FC236}">
                  <a16:creationId xmlns:a16="http://schemas.microsoft.com/office/drawing/2014/main" id="{8CF5F650-F8F0-F4FE-44DA-1F14ADE428B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18870924-E47D-404F-59B5-BD1C58F7B04C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80806A65-E4FC-2F52-65B3-CC181E620C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278129"/>
            <a:ext cx="9778365" cy="1494596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add title 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F14DA3C5-63E4-BAFB-1D68-47F71EEEE53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94360" y="2676525"/>
            <a:ext cx="4490827" cy="3597470"/>
          </a:xfrm>
        </p:spPr>
        <p:txBody>
          <a:bodyPr lIns="0" tIns="45720" rIns="0" bIns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marL="283464" indent="-283464">
              <a:spcBef>
                <a:spcPts val="1800"/>
              </a:spcBef>
              <a:defRPr sz="2000"/>
            </a:lvl2pPr>
            <a:lvl3pPr marL="594360" indent="-283464">
              <a:spcBef>
                <a:spcPts val="1800"/>
              </a:spcBef>
              <a:defRPr sz="2000"/>
            </a:lvl3pPr>
            <a:lvl4pPr marL="822960" indent="-283464">
              <a:spcBef>
                <a:spcPts val="1800"/>
              </a:spcBef>
              <a:defRPr sz="2000"/>
            </a:lvl4pPr>
            <a:lvl5pPr marL="1005840"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/>
              <a:t>Click to add content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5">
            <a:extLst>
              <a:ext uri="{FF2B5EF4-FFF2-40B4-BE49-F238E27FC236}">
                <a16:creationId xmlns:a16="http://schemas.microsoft.com/office/drawing/2014/main" id="{BD11386D-847E-8CF5-E56A-42E80A65A08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5881898" y="2676525"/>
            <a:ext cx="4490827" cy="3597470"/>
          </a:xfrm>
        </p:spPr>
        <p:txBody>
          <a:bodyPr lIns="0" tIns="45720" rIns="0" bIns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marL="283464" indent="-283464">
              <a:spcBef>
                <a:spcPts val="1800"/>
              </a:spcBef>
              <a:defRPr sz="2000"/>
            </a:lvl2pPr>
            <a:lvl3pPr marL="548640" indent="-283464">
              <a:spcBef>
                <a:spcPts val="1800"/>
              </a:spcBef>
              <a:defRPr sz="2000"/>
            </a:lvl3pPr>
            <a:lvl4pPr marL="822960" indent="-283464">
              <a:spcBef>
                <a:spcPts val="1800"/>
              </a:spcBef>
              <a:defRPr sz="2000"/>
            </a:lvl4pPr>
            <a:lvl5pPr marL="1005840"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/>
              <a:t>Click to add content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10569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42E558A9-6DD6-E21D-3A8F-6707E1DD1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12" name="AutoShape 24">
              <a:extLst>
                <a:ext uri="{FF2B5EF4-FFF2-40B4-BE49-F238E27FC236}">
                  <a16:creationId xmlns:a16="http://schemas.microsoft.com/office/drawing/2014/main" id="{3FC994E4-318C-1E66-B4E4-8F8FD08E098F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17C00E6B-F625-6D6C-8364-9DD9F3C3628F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C6197B87-4F65-7981-9463-84830CD3687F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86AA517C-7217-D864-B7E7-40984A2880D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524013C6-491C-CAA2-5BD6-7C73596711CC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18885" y="3499667"/>
            <a:ext cx="4939666" cy="254281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add title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47460" y="631317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8007FA9C-C4D5-89EC-C457-5F329A338E1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03885" y="457201"/>
            <a:ext cx="5198269" cy="2305050"/>
          </a:xfrm>
        </p:spPr>
        <p:txBody>
          <a:bodyPr lIns="0" tIns="274320">
            <a:normAutofit/>
          </a:bodyPr>
          <a:lstStyle>
            <a:lvl1pPr marL="457200" indent="-457200">
              <a:spcBef>
                <a:spcPts val="1800"/>
              </a:spcBef>
              <a:buFont typeface="+mj-lt"/>
              <a:buAutoNum type="arabicPeriod"/>
              <a:defRPr sz="2000"/>
            </a:lvl1pPr>
            <a:lvl2pPr marL="914400" indent="-457200">
              <a:spcBef>
                <a:spcPts val="1800"/>
              </a:spcBef>
              <a:buFont typeface="+mj-lt"/>
              <a:buAutoNum type="alphaLcPeriod"/>
              <a:defRPr sz="2000"/>
            </a:lvl2pPr>
            <a:lvl3pPr marL="1371600" indent="-457200">
              <a:spcBef>
                <a:spcPts val="1800"/>
              </a:spcBef>
              <a:buFont typeface="+mj-lt"/>
              <a:buAutoNum type="arabicParenR"/>
              <a:defRPr sz="2000"/>
            </a:lvl3pPr>
            <a:lvl4pPr marL="1371600" indent="0">
              <a:spcBef>
                <a:spcPts val="1800"/>
              </a:spcBef>
              <a:buFont typeface="+mj-lt"/>
              <a:buNone/>
              <a:defRPr sz="2000"/>
            </a:lvl4pPr>
            <a:lvl5pPr marL="2286000" indent="-457200">
              <a:spcBef>
                <a:spcPts val="1800"/>
              </a:spcBef>
              <a:buFont typeface="+mj-lt"/>
              <a:buAutoNum type="arabicPeriod"/>
              <a:defRPr sz="2000"/>
            </a:lvl5pPr>
          </a:lstStyle>
          <a:p>
            <a:pPr lvl="0"/>
            <a:r>
              <a:rPr lang="en-US"/>
              <a:t>Click to add content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endParaRPr lang="en-US"/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3AC171DA-232D-44C1-6B93-40BACB298F4B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94360" y="2810595"/>
            <a:ext cx="5198269" cy="3319513"/>
          </a:xfrm>
        </p:spPr>
        <p:txBody>
          <a:bodyPr lIns="0" tIns="45720" rIns="0" bIns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marL="283464" indent="-283464">
              <a:spcBef>
                <a:spcPts val="1800"/>
              </a:spcBef>
              <a:defRPr sz="2000"/>
            </a:lvl2pPr>
            <a:lvl3pPr marL="548640" indent="-283464">
              <a:spcBef>
                <a:spcPts val="1800"/>
              </a:spcBef>
              <a:defRPr sz="2000"/>
            </a:lvl3pPr>
            <a:lvl4pPr marL="822960" indent="-283464">
              <a:spcBef>
                <a:spcPts val="1800"/>
              </a:spcBef>
              <a:defRPr sz="2000"/>
            </a:lvl4pPr>
            <a:lvl5pPr marL="1005840"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/>
              <a:t>Click to add content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546068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and Pictur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5310" y="278129"/>
            <a:ext cx="5063490" cy="2354026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add title </a:t>
            </a:r>
          </a:p>
        </p:txBody>
      </p:sp>
      <p:sp>
        <p:nvSpPr>
          <p:cNvPr id="3" name="Content Placeholder 5">
            <a:extLst>
              <a:ext uri="{FF2B5EF4-FFF2-40B4-BE49-F238E27FC236}">
                <a16:creationId xmlns:a16="http://schemas.microsoft.com/office/drawing/2014/main" id="{1EF4505D-6803-3813-7738-04996342781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594360" y="3279579"/>
            <a:ext cx="5044440" cy="2994415"/>
          </a:xfrm>
        </p:spPr>
        <p:txBody>
          <a:bodyPr lIns="0" tIns="228600" rIns="0" bIns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indent="-283464">
              <a:spcBef>
                <a:spcPts val="1800"/>
              </a:spcBef>
              <a:defRPr sz="2000"/>
            </a:lvl2pPr>
            <a:lvl3pPr indent="-283464">
              <a:spcBef>
                <a:spcPts val="1800"/>
              </a:spcBef>
              <a:defRPr sz="2000"/>
            </a:lvl3pPr>
            <a:lvl4pPr indent="-283464">
              <a:spcBef>
                <a:spcPts val="1800"/>
              </a:spcBef>
              <a:defRPr sz="2000"/>
            </a:lvl4pPr>
            <a:lvl5pPr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/>
              <a:t>Click to add content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997459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4658637A-5D36-6127-19BC-C203E23FA49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6000" y="0"/>
            <a:ext cx="6118225" cy="68580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293197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ED84C6-50E6-6C43-8031-AFF6268E0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4360" y="1825625"/>
            <a:ext cx="103822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itle Placeholder 11">
            <a:extLst>
              <a:ext uri="{FF2B5EF4-FFF2-40B4-BE49-F238E27FC236}">
                <a16:creationId xmlns:a16="http://schemas.microsoft.com/office/drawing/2014/main" id="{D41FC0AE-253D-D242-9C88-017078F8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365125"/>
            <a:ext cx="104013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EF47083A-6D76-4B4D-87CA-E08E212F78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33648" y="6332220"/>
            <a:ext cx="131318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>
              <a:latin typeface="+mn-lt"/>
            </a:endParaRPr>
          </a:p>
        </p:txBody>
      </p:sp>
      <p:sp>
        <p:nvSpPr>
          <p:cNvPr id="32" name="Slide Number Placeholder 5">
            <a:extLst>
              <a:ext uri="{FF2B5EF4-FFF2-40B4-BE49-F238E27FC236}">
                <a16:creationId xmlns:a16="http://schemas.microsoft.com/office/drawing/2014/main" id="{C8ADA0DF-3751-9A48-8A21-59F01C782D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4360" y="6332220"/>
            <a:ext cx="52324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1" i="0">
                <a:solidFill>
                  <a:schemeClr val="bg1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8922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1" r:id="rId1"/>
    <p:sldLayoutId id="2147483698" r:id="rId2"/>
    <p:sldLayoutId id="2147483710" r:id="rId3"/>
    <p:sldLayoutId id="2147483700" r:id="rId4"/>
    <p:sldLayoutId id="2147483701" r:id="rId5"/>
    <p:sldLayoutId id="2147483659" r:id="rId6"/>
    <p:sldLayoutId id="2147483709" r:id="rId7"/>
    <p:sldLayoutId id="2147483708" r:id="rId8"/>
    <p:sldLayoutId id="2147483707" r:id="rId9"/>
    <p:sldLayoutId id="2147483706" r:id="rId10"/>
    <p:sldLayoutId id="2147483705" r:id="rId11"/>
    <p:sldLayoutId id="2147483704" r:id="rId12"/>
    <p:sldLayoutId id="2147483703" r:id="rId13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b="1" i="0" kern="1200" spc="100" baseline="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83464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40">
          <p15:clr>
            <a:srgbClr val="547EBF"/>
          </p15:clr>
        </p15:guide>
        <p15:guide id="4" orient="horz" pos="240">
          <p15:clr>
            <a:srgbClr val="547EBF"/>
          </p15:clr>
        </p15:guide>
        <p15:guide id="5" pos="7440">
          <p15:clr>
            <a:srgbClr val="547EBF"/>
          </p15:clr>
        </p15:guide>
        <p15:guide id="6" orient="horz" pos="4080">
          <p15:clr>
            <a:srgbClr val="547EBF"/>
          </p15:clr>
        </p15:guide>
        <p15:guide id="7" pos="600" userDrawn="1">
          <p15:clr>
            <a:srgbClr val="547EBF"/>
          </p15:clr>
        </p15:guide>
        <p15:guide id="8" pos="3720">
          <p15:clr>
            <a:srgbClr val="547EBF"/>
          </p15:clr>
        </p15:guide>
        <p15:guide id="9" pos="2112">
          <p15:clr>
            <a:srgbClr val="547EBF"/>
          </p15:clr>
        </p15:guide>
        <p15:guide id="10" pos="1848">
          <p15:clr>
            <a:srgbClr val="547EBF"/>
          </p15:clr>
        </p15:guide>
        <p15:guide id="11" pos="5568">
          <p15:clr>
            <a:srgbClr val="547EBF"/>
          </p15:clr>
        </p15:guide>
        <p15:guide id="12" pos="5832">
          <p15:clr>
            <a:srgbClr val="547EBF"/>
          </p15:clr>
        </p15:guide>
        <p15:guide id="13" pos="4968">
          <p15:clr>
            <a:srgbClr val="9FCC3B"/>
          </p15:clr>
        </p15:guide>
        <p15:guide id="14" pos="5208">
          <p15:clr>
            <a:srgbClr val="9FCC3B"/>
          </p15:clr>
        </p15:guide>
        <p15:guide id="15" pos="2712">
          <p15:clr>
            <a:srgbClr val="9FCC3B"/>
          </p15:clr>
        </p15:guide>
        <p15:guide id="16" pos="2472">
          <p15:clr>
            <a:srgbClr val="9FCC3B"/>
          </p15:clr>
        </p15:guide>
        <p15:guide id="17" pos="39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1D9D6-2977-ABCD-FDF8-51AFA5064E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99834" y="430529"/>
            <a:ext cx="5686643" cy="3291840"/>
          </a:xfrm>
        </p:spPr>
        <p:txBody>
          <a:bodyPr anchor="b">
            <a:normAutofit/>
          </a:bodyPr>
          <a:lstStyle/>
          <a:p>
            <a:r>
              <a:rPr lang="en-US" sz="5400"/>
              <a:t>Streams of Grace</a:t>
            </a:r>
          </a:p>
        </p:txBody>
      </p:sp>
      <p:pic>
        <p:nvPicPr>
          <p:cNvPr id="1026" name="Picture 2" descr="This stream in Crested Butte, Colorado, United States is an important water source for many humans and animals.">
            <a:extLst>
              <a:ext uri="{FF2B5EF4-FFF2-40B4-BE49-F238E27FC236}">
                <a16:creationId xmlns:a16="http://schemas.microsoft.com/office/drawing/2014/main" id="{1F4D0FD7-1E27-0F96-BE03-B6A4BCEB6F0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87" r="24696" b="-1"/>
          <a:stretch/>
        </p:blipFill>
        <p:spPr bwMode="auto">
          <a:xfrm>
            <a:off x="20" y="-11113"/>
            <a:ext cx="5791180" cy="6880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1" name="Text Placeholder 3">
            <a:extLst>
              <a:ext uri="{FF2B5EF4-FFF2-40B4-BE49-F238E27FC236}">
                <a16:creationId xmlns:a16="http://schemas.microsoft.com/office/drawing/2014/main" id="{69AD24BE-D6AD-9514-A9D2-1F471F424B5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299835" y="4568602"/>
            <a:ext cx="5486400" cy="1645920"/>
          </a:xfrm>
        </p:spPr>
        <p:txBody>
          <a:bodyPr>
            <a:normAutofit/>
          </a:bodyPr>
          <a:lstStyle/>
          <a:p>
            <a:r>
              <a:rPr lang="en-US"/>
              <a:t>Part 2: Grace for the Saved</a:t>
            </a:r>
          </a:p>
        </p:txBody>
      </p:sp>
    </p:spTree>
    <p:extLst>
      <p:ext uri="{BB962C8B-B14F-4D97-AF65-F5344CB8AC3E}">
        <p14:creationId xmlns:p14="http://schemas.microsoft.com/office/powerpoint/2010/main" val="339030422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This stream in Crested Butte, Colorado, United States is an important water source for many humans and animals.">
            <a:extLst>
              <a:ext uri="{FF2B5EF4-FFF2-40B4-BE49-F238E27FC236}">
                <a16:creationId xmlns:a16="http://schemas.microsoft.com/office/drawing/2014/main" id="{6455F1BB-A8B4-0D6C-4C2C-928A23CF84C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" r="8844" b="34237"/>
          <a:stretch/>
        </p:blipFill>
        <p:spPr bwMode="auto">
          <a:xfrm>
            <a:off x="0" y="1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530BF65-C84B-45C3-72CA-AFDA68851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94828"/>
            <a:ext cx="2542032" cy="4894492"/>
          </a:xfrm>
        </p:spPr>
        <p:txBody>
          <a:bodyPr anchor="ctr"/>
          <a:lstStyle/>
          <a:p>
            <a:pPr algn="ctr"/>
            <a:r>
              <a:rPr lang="en-US" sz="3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God’s Voice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49A09C2-901F-59E0-6407-2FB17813FD0B}"/>
              </a:ext>
            </a:extLst>
          </p:cNvPr>
          <p:cNvSpPr/>
          <p:nvPr/>
        </p:nvSpPr>
        <p:spPr>
          <a:xfrm>
            <a:off x="2542032" y="189572"/>
            <a:ext cx="9473184" cy="6478856"/>
          </a:xfrm>
          <a:prstGeom prst="rect">
            <a:avLst/>
          </a:prstGeom>
          <a:solidFill>
            <a:srgbClr val="FFFFFF">
              <a:alpha val="78039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EAB6535-8A2C-0E29-144D-AE555E5AD32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862221" y="402337"/>
            <a:ext cx="9014529" cy="6053328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320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They devoted themselves to the apostles’ teaching.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b="1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Devote</a:t>
            </a:r>
            <a:r>
              <a:rPr lang="en-US" sz="240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– to be earnest/serious toward something, persistent or diligent in observance of something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The apostles were God’s </a:t>
            </a:r>
            <a:r>
              <a:rPr lang="en-US" sz="2400" b="1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mouthpiece </a:t>
            </a:r>
            <a:r>
              <a:rPr lang="en-US" sz="240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– Jn. 16:12-14; Mt. 28:18-20; 1 Thess. 2:13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320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We should be devoted to the apostles’ teaching.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Through their words Christ has spoken to us – 1 Cor. 14:37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God’s grace bringing blessings flows through their words into our lives – Acts 20:32; Ti. 2:11-12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Their teaching is deserving – Psa. 19:7-11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By their words we stand approved to God – 2 Tim. 2:15</a:t>
            </a:r>
          </a:p>
        </p:txBody>
      </p:sp>
    </p:spTree>
    <p:extLst>
      <p:ext uri="{BB962C8B-B14F-4D97-AF65-F5344CB8AC3E}">
        <p14:creationId xmlns:p14="http://schemas.microsoft.com/office/powerpoint/2010/main" val="116322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E5EA27-5ACA-058A-192C-4CDD712527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This stream in Crested Butte, Colorado, United States is an important water source for many humans and animals.">
            <a:extLst>
              <a:ext uri="{FF2B5EF4-FFF2-40B4-BE49-F238E27FC236}">
                <a16:creationId xmlns:a16="http://schemas.microsoft.com/office/drawing/2014/main" id="{A676746E-A4FA-B440-4559-27FFFB41215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" r="8844" b="34237"/>
          <a:stretch/>
        </p:blipFill>
        <p:spPr bwMode="auto">
          <a:xfrm>
            <a:off x="0" y="1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68F0C6E-74AC-37FF-A371-0684CDE49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71126" y="981754"/>
            <a:ext cx="2542032" cy="4894492"/>
          </a:xfrm>
        </p:spPr>
        <p:txBody>
          <a:bodyPr anchor="ctr"/>
          <a:lstStyle/>
          <a:p>
            <a:pPr algn="ctr"/>
            <a:r>
              <a:rPr lang="en-US" sz="3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God’s Ear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9EBF702-3FEB-DEB8-310B-46CC8F647989}"/>
              </a:ext>
            </a:extLst>
          </p:cNvPr>
          <p:cNvSpPr/>
          <p:nvPr/>
        </p:nvSpPr>
        <p:spPr>
          <a:xfrm>
            <a:off x="256032" y="189572"/>
            <a:ext cx="9473184" cy="6478856"/>
          </a:xfrm>
          <a:prstGeom prst="rect">
            <a:avLst/>
          </a:prstGeom>
          <a:solidFill>
            <a:srgbClr val="FFFFFF">
              <a:alpha val="78039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3366219-A3C7-F176-9BB4-AB989450A6C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04825" y="402337"/>
            <a:ext cx="8982075" cy="6053328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320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They devoted themselves to prayer – Rom. 12:12; 1 Thess. 5:16-18; Phil. 4:6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320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We should be devoted to prayer because: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Blessings from God flow into our lives – 2 Cor. 1:10-11; Eph. 3:14-19; Matt. 6:11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Sins are addressed in prayer – Jas. 5:16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Prayer brings relief – Phil. 1:18b-19; 4:6-7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Prayer helps us spread the gospel – Col. 4:2-4</a:t>
            </a:r>
          </a:p>
        </p:txBody>
      </p:sp>
    </p:spTree>
    <p:extLst>
      <p:ext uri="{BB962C8B-B14F-4D97-AF65-F5344CB8AC3E}">
        <p14:creationId xmlns:p14="http://schemas.microsoft.com/office/powerpoint/2010/main" val="143424370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This stream in Crested Butte, Colorado, United States is an important water source for many humans and animals.">
            <a:extLst>
              <a:ext uri="{FF2B5EF4-FFF2-40B4-BE49-F238E27FC236}">
                <a16:creationId xmlns:a16="http://schemas.microsoft.com/office/drawing/2014/main" id="{6455F1BB-A8B4-0D6C-4C2C-928A23CF84C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" r="8844" b="34237"/>
          <a:stretch/>
        </p:blipFill>
        <p:spPr bwMode="auto">
          <a:xfrm>
            <a:off x="0" y="1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530BF65-C84B-45C3-72CA-AFDA68851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94828"/>
            <a:ext cx="2542032" cy="4894492"/>
          </a:xfrm>
        </p:spPr>
        <p:txBody>
          <a:bodyPr anchor="ctr"/>
          <a:lstStyle/>
          <a:p>
            <a:pPr algn="ctr"/>
            <a:r>
              <a:rPr lang="en-US" sz="3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God’s  People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49A09C2-901F-59E0-6407-2FB17813FD0B}"/>
              </a:ext>
            </a:extLst>
          </p:cNvPr>
          <p:cNvSpPr/>
          <p:nvPr/>
        </p:nvSpPr>
        <p:spPr>
          <a:xfrm>
            <a:off x="2542032" y="189572"/>
            <a:ext cx="9473184" cy="6478856"/>
          </a:xfrm>
          <a:prstGeom prst="rect">
            <a:avLst/>
          </a:prstGeom>
          <a:solidFill>
            <a:srgbClr val="FFFFFF">
              <a:alpha val="78039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EAB6535-8A2C-0E29-144D-AE555E5AD32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771359" y="402336"/>
            <a:ext cx="9014529" cy="6053328"/>
          </a:xfrm>
        </p:spPr>
        <p:txBody>
          <a:bodyPr anchor="ctr"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320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They devoted themselves to fellowship.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b="1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Fellowship</a:t>
            </a:r>
            <a:r>
              <a:rPr lang="en-US" sz="240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– sharing, partnership, participation, communication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This commitment was from the start – Acts 2:44-46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Grace flows through fellowship – Rom. 12:10-11; Gal. 6:1-2; Eph. 4:25, 31-32; Phil. 2:3-4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320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We must fellowship through membership.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The gospel produces local churches – Gal. 1:2; Rom. 16:3-5; Phil. 1:1; Acts 6; 11:25-26; Phil. 4:15-16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Grace flows through the design of the local church – Acts 14:23; Heb. 13:17; 10:23-25; 1 Cor. 14:26; Col. 3:16; Acts 20:7; 1 Cor. 11:20ff.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Christians seek to join the disciples and work of the local church – Acts 9:26-28</a:t>
            </a:r>
          </a:p>
        </p:txBody>
      </p:sp>
    </p:spTree>
    <p:extLst>
      <p:ext uri="{BB962C8B-B14F-4D97-AF65-F5344CB8AC3E}">
        <p14:creationId xmlns:p14="http://schemas.microsoft.com/office/powerpoint/2010/main" val="40373069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Custom">
  <a:themeElements>
    <a:clrScheme name="Swiss">
      <a:dk1>
        <a:srgbClr val="000000"/>
      </a:dk1>
      <a:lt1>
        <a:srgbClr val="FFFFFF"/>
      </a:lt1>
      <a:dk2>
        <a:srgbClr val="E4E4E4"/>
      </a:dk2>
      <a:lt2>
        <a:srgbClr val="7CA655"/>
      </a:lt2>
      <a:accent1>
        <a:srgbClr val="A9D4DB"/>
      </a:accent1>
      <a:accent2>
        <a:srgbClr val="FBE284"/>
      </a:accent2>
      <a:accent3>
        <a:srgbClr val="4495A2"/>
      </a:accent3>
      <a:accent4>
        <a:srgbClr val="AA5881"/>
      </a:accent4>
      <a:accent5>
        <a:srgbClr val="E06742"/>
      </a:accent5>
      <a:accent6>
        <a:srgbClr val="F9D448"/>
      </a:accent6>
      <a:hlink>
        <a:srgbClr val="4495A2"/>
      </a:hlink>
      <a:folHlink>
        <a:srgbClr val="AA5881"/>
      </a:folHlink>
    </a:clrScheme>
    <a:fontScheme name="Custom 175">
      <a:majorFont>
        <a:latin typeface="Franklin Gothic Demi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78853419_Win32_SL_V5" id="{958D2C9E-948D-4354-BF9D-DF8AE3C2B240}" vid="{22D4A967-05D2-4D72-8594-54CFF341483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ackground xmlns="71af3243-3dd4-4a8d-8c0d-dd76da1f02a5">false</Background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F4B194E-8B30-4377-8C59-ECFB902D2A26}">
  <ds:schemaRefs>
    <ds:schemaRef ds:uri="230e9df3-be65-4c73-a93b-d1236ebd677e"/>
    <ds:schemaRef ds:uri="71af3243-3dd4-4a8d-8c0d-dd76da1f02a5"/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92DB9E12-8AC3-4138-BF4D-720A5525AB10}">
  <ds:schemaRefs>
    <ds:schemaRef ds:uri="16c05727-aa75-4e4a-9b5f-8a80a1165891"/>
    <ds:schemaRef ds:uri="230e9df3-be65-4c73-a93b-d1236ebd677e"/>
    <ds:schemaRef ds:uri="71af3243-3dd4-4a8d-8c0d-dd76da1f02a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C21FFAC0-05A2-416A-B06C-C248395482CF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{D879903B-EE96-4A17-B671-7DF76B659ABD}tf78853419_win32</Template>
  <TotalTime>0</TotalTime>
  <Words>329</Words>
  <Application>Microsoft Office PowerPoint</Application>
  <PresentationFormat>Widescreen</PresentationFormat>
  <Paragraphs>31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Courier New</vt:lpstr>
      <vt:lpstr>Franklin Gothic Book</vt:lpstr>
      <vt:lpstr>Franklin Gothic Demi</vt:lpstr>
      <vt:lpstr>Custom</vt:lpstr>
      <vt:lpstr>Streams of Grace</vt:lpstr>
      <vt:lpstr>God’s Voice</vt:lpstr>
      <vt:lpstr>God’s Ear</vt:lpstr>
      <vt:lpstr>God’s  People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Streams of Grace</dc:title>
  <dc:creator>Rodney P</dc:creator>
  <cp:lastModifiedBy>Rodney P</cp:lastModifiedBy>
  <cp:revision>2</cp:revision>
  <dcterms:created xsi:type="dcterms:W3CDTF">2024-02-01T21:13:35Z</dcterms:created>
  <dcterms:modified xsi:type="dcterms:W3CDTF">2024-02-20T18:39:04Z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