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sldIdLst>
    <p:sldId id="261" r:id="rId2"/>
    <p:sldId id="278" r:id="rId3"/>
    <p:sldId id="280" r:id="rId4"/>
    <p:sldId id="281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278699-103A-4104-B4E7-0A5F21B0A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575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76B7-ECFB-44FF-A504-36AF9A9FDD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30301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03C9FC-7BC9-49A4-AA16-45B598673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63811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13EC3FA-E426-4207-B922-06398B941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09623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17420F-829C-4BCF-B629-D7DB311CF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22392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0B7A-7E55-42E0-B952-20BE49C58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46171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5D07-547A-430A-8188-F85E9A96B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64849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7C3C-3798-45F0-B4E1-79713F8C97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0467993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D31-5D97-439E-8756-5C9275FC61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62120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23300E-139D-48DB-8D60-F8158871D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9386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FA2-FF8A-4112-96BB-615DB7815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0011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2D9DB86-9F9D-44BA-A94F-4C624FE344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99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angalorebengalurublog.blogspot.com/2013/12/happy-new-year-wishe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Challenges and opportunities of 2024</a:t>
            </a:r>
          </a:p>
        </p:txBody>
      </p:sp>
      <p:pic>
        <p:nvPicPr>
          <p:cNvPr id="4" name="Picture 3" descr="A text in the sky&#10;&#10;Description automatically generated with medium confidence">
            <a:extLst>
              <a:ext uri="{FF2B5EF4-FFF2-40B4-BE49-F238E27FC236}">
                <a16:creationId xmlns:a16="http://schemas.microsoft.com/office/drawing/2014/main" id="{B300942C-4A1D-ED90-CD97-9F51556B0E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43134" y="3083122"/>
            <a:ext cx="5705732" cy="3298627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71177B-634F-1700-C6E5-2D50508242D2}"/>
              </a:ext>
            </a:extLst>
          </p:cNvPr>
          <p:cNvSpPr/>
          <p:nvPr/>
        </p:nvSpPr>
        <p:spPr>
          <a:xfrm>
            <a:off x="457200" y="685800"/>
            <a:ext cx="2362200" cy="5791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Satan’s Opposition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4C7B-0263-B2C9-4FD0-DE9A77F9E914}"/>
              </a:ext>
            </a:extLst>
          </p:cNvPr>
          <p:cNvSpPr txBox="1">
            <a:spLocks/>
          </p:cNvSpPr>
          <p:nvPr/>
        </p:nvSpPr>
        <p:spPr>
          <a:xfrm>
            <a:off x="3009900" y="685800"/>
            <a:ext cx="8724900" cy="5791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/>
              <a:t>His names say he will oppose us! – 1 Chr. 21:1; Rev. 12:10; Gen. 3, 4, etc.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/>
              <a:t>Satan continually opposes the body of Christ and the local church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600" dirty="0"/>
              <a:t>He brought sin into the churches of Asia – Rev. 2-3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600" dirty="0"/>
              <a:t>He brought sin into the church at Corinth – 1 Cor. 5:1-2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/>
              <a:t>We at Colonial Heights can never let our down guard – 1 Pet. 5:8;  Acts 20:29-30; Rev. 2:1-7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8C59D9-18A4-0E66-8A72-C6D0967CF0FD}"/>
              </a:ext>
            </a:extLst>
          </p:cNvPr>
          <p:cNvSpPr txBox="1"/>
          <p:nvPr/>
        </p:nvSpPr>
        <p:spPr>
          <a:xfrm>
            <a:off x="309562" y="-66675"/>
            <a:ext cx="380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The Challenge of…</a:t>
            </a:r>
          </a:p>
        </p:txBody>
      </p:sp>
    </p:spTree>
    <p:extLst>
      <p:ext uri="{BB962C8B-B14F-4D97-AF65-F5344CB8AC3E}">
        <p14:creationId xmlns:p14="http://schemas.microsoft.com/office/powerpoint/2010/main" val="85805785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71177B-634F-1700-C6E5-2D50508242D2}"/>
              </a:ext>
            </a:extLst>
          </p:cNvPr>
          <p:cNvSpPr/>
          <p:nvPr/>
        </p:nvSpPr>
        <p:spPr>
          <a:xfrm>
            <a:off x="457200" y="685800"/>
            <a:ext cx="2362200" cy="5791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Human Opposition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4C7B-0263-B2C9-4FD0-DE9A77F9E914}"/>
              </a:ext>
            </a:extLst>
          </p:cNvPr>
          <p:cNvSpPr txBox="1">
            <a:spLocks/>
          </p:cNvSpPr>
          <p:nvPr/>
        </p:nvSpPr>
        <p:spPr>
          <a:xfrm>
            <a:off x="3019425" y="685800"/>
            <a:ext cx="8715375" cy="5791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/>
              <a:t>Satan will use people to oppose us and seek our destruction – Rom. 3:8; Acts 11:1-3; 15:1ff.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/>
              <a:t>There will be opposition to the work here at Colonial Heights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600" dirty="0"/>
              <a:t>We must be prepared for rumors and accusations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600" dirty="0"/>
              <a:t>We must continue to keep our eyes on the prize and persevere under fire in faithfulness and love – Heb. 6:9-12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8C59D9-18A4-0E66-8A72-C6D0967CF0FD}"/>
              </a:ext>
            </a:extLst>
          </p:cNvPr>
          <p:cNvSpPr txBox="1"/>
          <p:nvPr/>
        </p:nvSpPr>
        <p:spPr>
          <a:xfrm>
            <a:off x="309562" y="-66675"/>
            <a:ext cx="380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The Challenge of…</a:t>
            </a:r>
          </a:p>
        </p:txBody>
      </p:sp>
    </p:spTree>
    <p:extLst>
      <p:ext uri="{BB962C8B-B14F-4D97-AF65-F5344CB8AC3E}">
        <p14:creationId xmlns:p14="http://schemas.microsoft.com/office/powerpoint/2010/main" val="66076039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71177B-634F-1700-C6E5-2D50508242D2}"/>
              </a:ext>
            </a:extLst>
          </p:cNvPr>
          <p:cNvSpPr/>
          <p:nvPr/>
        </p:nvSpPr>
        <p:spPr>
          <a:xfrm>
            <a:off x="457200" y="685800"/>
            <a:ext cx="2362200" cy="5791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Maintaining Biblical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4C7B-0263-B2C9-4FD0-DE9A77F9E914}"/>
              </a:ext>
            </a:extLst>
          </p:cNvPr>
          <p:cNvSpPr txBox="1">
            <a:spLocks/>
          </p:cNvSpPr>
          <p:nvPr/>
        </p:nvSpPr>
        <p:spPr>
          <a:xfrm>
            <a:off x="2981325" y="685800"/>
            <a:ext cx="8753475" cy="5791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Paul presents two essential elements of biblical unity – Eph. 4:1-6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Element 1: Godly attitudes toward one another – 4:1-3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It is no accident attitudes are presented first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These characteristics put the responsibility on me and my expectations and treatment of brethren to maintain unity!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Why require these attitudes except for the fact that they are truly needed!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8C59D9-18A4-0E66-8A72-C6D0967CF0FD}"/>
              </a:ext>
            </a:extLst>
          </p:cNvPr>
          <p:cNvSpPr txBox="1"/>
          <p:nvPr/>
        </p:nvSpPr>
        <p:spPr>
          <a:xfrm>
            <a:off x="309562" y="-66675"/>
            <a:ext cx="380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The Challenge of…</a:t>
            </a:r>
          </a:p>
        </p:txBody>
      </p:sp>
    </p:spTree>
    <p:extLst>
      <p:ext uri="{BB962C8B-B14F-4D97-AF65-F5344CB8AC3E}">
        <p14:creationId xmlns:p14="http://schemas.microsoft.com/office/powerpoint/2010/main" val="237774000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71177B-634F-1700-C6E5-2D50508242D2}"/>
              </a:ext>
            </a:extLst>
          </p:cNvPr>
          <p:cNvSpPr/>
          <p:nvPr/>
        </p:nvSpPr>
        <p:spPr>
          <a:xfrm>
            <a:off x="457200" y="685800"/>
            <a:ext cx="2362200" cy="5791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Maintaining Biblical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4C7B-0263-B2C9-4FD0-DE9A77F9E914}"/>
              </a:ext>
            </a:extLst>
          </p:cNvPr>
          <p:cNvSpPr txBox="1">
            <a:spLocks/>
          </p:cNvSpPr>
          <p:nvPr/>
        </p:nvSpPr>
        <p:spPr>
          <a:xfrm>
            <a:off x="2981325" y="685800"/>
            <a:ext cx="8753475" cy="5791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Element 2: Fellowship in the oneness of the gospel – Eph. 4:4-6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We must focus on the spiritual realities that unite us!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To appreciate what God has done in the gospel, consider the Jew/Gentile relationship – Gal. 3:28-29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The challenge of our diversity provides the </a:t>
            </a:r>
            <a:r>
              <a:rPr lang="en-US" sz="2800" b="1" dirty="0"/>
              <a:t>opportunity</a:t>
            </a:r>
            <a:r>
              <a:rPr lang="en-US" sz="2800" dirty="0"/>
              <a:t> to </a:t>
            </a:r>
            <a:r>
              <a:rPr lang="en-US" sz="2800" b="1" dirty="0"/>
              <a:t>grow together </a:t>
            </a:r>
            <a:r>
              <a:rPr lang="en-US" sz="2800" dirty="0"/>
              <a:t>in the </a:t>
            </a:r>
            <a:r>
              <a:rPr lang="en-US" sz="2800" b="1" dirty="0"/>
              <a:t>truth</a:t>
            </a:r>
            <a:r>
              <a:rPr lang="en-US" sz="2800" dirty="0"/>
              <a:t> </a:t>
            </a:r>
            <a:r>
              <a:rPr lang="en-US" sz="2800" b="1" dirty="0"/>
              <a:t>taught</a:t>
            </a:r>
            <a:r>
              <a:rPr lang="en-US" sz="2800" dirty="0"/>
              <a:t> and </a:t>
            </a:r>
            <a:r>
              <a:rPr lang="en-US" sz="2800" b="1" dirty="0"/>
              <a:t>received</a:t>
            </a:r>
            <a:r>
              <a:rPr lang="en-US" sz="2800" dirty="0"/>
              <a:t> in </a:t>
            </a:r>
            <a:r>
              <a:rPr lang="en-US" sz="2800" b="1" dirty="0"/>
              <a:t>love </a:t>
            </a:r>
            <a:r>
              <a:rPr lang="en-US" sz="2800" dirty="0"/>
              <a:t>– Eph. 4:15-16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8C59D9-18A4-0E66-8A72-C6D0967CF0FD}"/>
              </a:ext>
            </a:extLst>
          </p:cNvPr>
          <p:cNvSpPr txBox="1"/>
          <p:nvPr/>
        </p:nvSpPr>
        <p:spPr>
          <a:xfrm>
            <a:off x="309562" y="-66675"/>
            <a:ext cx="380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The Challenge of…</a:t>
            </a:r>
          </a:p>
        </p:txBody>
      </p:sp>
    </p:spTree>
    <p:extLst>
      <p:ext uri="{BB962C8B-B14F-4D97-AF65-F5344CB8AC3E}">
        <p14:creationId xmlns:p14="http://schemas.microsoft.com/office/powerpoint/2010/main" val="345736409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71177B-634F-1700-C6E5-2D50508242D2}"/>
              </a:ext>
            </a:extLst>
          </p:cNvPr>
          <p:cNvSpPr/>
          <p:nvPr/>
        </p:nvSpPr>
        <p:spPr>
          <a:xfrm>
            <a:off x="457200" y="685800"/>
            <a:ext cx="2362200" cy="5791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4C7B-0263-B2C9-4FD0-DE9A77F9E914}"/>
              </a:ext>
            </a:extLst>
          </p:cNvPr>
          <p:cNvSpPr txBox="1">
            <a:spLocks/>
          </p:cNvSpPr>
          <p:nvPr/>
        </p:nvSpPr>
        <p:spPr>
          <a:xfrm>
            <a:off x="3009900" y="685800"/>
            <a:ext cx="8724900" cy="5791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/>
              <a:t>Growth tends to promote more growth!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/>
              <a:t>The challenge of talent versus participation – Eph. 4:15-16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/>
              <a:t>The challenge of relationships – 2 Jn. 4-5; Rom. 12:18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/>
              <a:t>The challenge of worship and edification space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600"/>
              <a:t>The command to assemble and edify requires a place – Heb. 10:25; 1 Cor. 14:13-18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600"/>
              <a:t>Growth brings the challenge of space best addressed by a new building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600"/>
              <a:t>We must use these challenges as opportunities to grow in the patience, love, and sacrifice of Christ – Phil. 2:3-4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8C59D9-18A4-0E66-8A72-C6D0967CF0FD}"/>
              </a:ext>
            </a:extLst>
          </p:cNvPr>
          <p:cNvSpPr txBox="1"/>
          <p:nvPr/>
        </p:nvSpPr>
        <p:spPr>
          <a:xfrm>
            <a:off x="309562" y="-66675"/>
            <a:ext cx="380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The Challenge of…</a:t>
            </a:r>
          </a:p>
        </p:txBody>
      </p:sp>
    </p:spTree>
    <p:extLst>
      <p:ext uri="{BB962C8B-B14F-4D97-AF65-F5344CB8AC3E}">
        <p14:creationId xmlns:p14="http://schemas.microsoft.com/office/powerpoint/2010/main" val="256901731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vidend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</TotalTime>
  <Words>402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Challenges and opportunities of 2024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Rodney Pitts</dc:creator>
  <cp:lastModifiedBy>Rodney Pitts</cp:lastModifiedBy>
  <cp:revision>3</cp:revision>
  <dcterms:created xsi:type="dcterms:W3CDTF">1998-10-02T14:33:45Z</dcterms:created>
  <dcterms:modified xsi:type="dcterms:W3CDTF">2024-01-08T15:18:36Z</dcterms:modified>
</cp:coreProperties>
</file>