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sldIdLst>
    <p:sldId id="261" r:id="rId2"/>
    <p:sldId id="279" r:id="rId3"/>
    <p:sldId id="262" r:id="rId4"/>
    <p:sldId id="276" r:id="rId5"/>
    <p:sldId id="278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A8241A-916D-41B1-940D-D4678A9849D0}" v="351" dt="2023-12-17T13:22:11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278699-103A-4104-B4E7-0A5F21B0A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575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76B7-ECFB-44FF-A504-36AF9A9FD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30301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03C9FC-7BC9-49A4-AA16-45B598673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63811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13EC3FA-E426-4207-B922-06398B941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09623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17420F-829C-4BCF-B629-D7DB311CF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22392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0B7A-7E55-42E0-B952-20BE49C58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6171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5D07-547A-430A-8188-F85E9A96B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4849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7C3C-3798-45F0-B4E1-79713F8C97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467993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1D31-5D97-439E-8756-5C9275FC6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2120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3300E-139D-48DB-8D60-F8158871D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9386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1FA2-FF8A-4112-96BB-615DB7815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0011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D9DB86-9F9D-44BA-A94F-4C624FE34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9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ainbibleteaching.com/2006/10/05/now-concerning-the-collection-part-4-institutionalism-and-the-sponsoring-church-arrangemen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godly duty of Giving</a:t>
            </a:r>
          </a:p>
        </p:txBody>
      </p:sp>
      <p:pic>
        <p:nvPicPr>
          <p:cNvPr id="3" name="Picture 2" descr="A person putting money in a bowl&#10;&#10;Description automatically generated">
            <a:extLst>
              <a:ext uri="{FF2B5EF4-FFF2-40B4-BE49-F238E27FC236}">
                <a16:creationId xmlns:a16="http://schemas.microsoft.com/office/drawing/2014/main" id="{59631FBB-CEC7-6AA6-70F9-BC876A2DE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19860" y="3265713"/>
            <a:ext cx="4754880" cy="29718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B066E-DD44-2AD1-B700-99F647C3F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352800"/>
            <a:ext cx="11029615" cy="1497507"/>
          </a:xfrm>
        </p:spPr>
        <p:txBody>
          <a:bodyPr/>
          <a:lstStyle/>
          <a:p>
            <a:r>
              <a:rPr lang="en-US"/>
              <a:t>Giving and need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251C8-19BE-AF26-8AF7-FB1CABBB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5562600"/>
            <a:ext cx="11029615" cy="600556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accent3">
                    <a:lumMod val="40000"/>
                    <a:lumOff val="60000"/>
                  </a:schemeClr>
                </a:solidFill>
              </a:rPr>
              <a:t>Giving and physical needs</a:t>
            </a:r>
          </a:p>
        </p:txBody>
      </p:sp>
    </p:spTree>
    <p:extLst>
      <p:ext uri="{BB962C8B-B14F-4D97-AF65-F5344CB8AC3E}">
        <p14:creationId xmlns:p14="http://schemas.microsoft.com/office/powerpoint/2010/main" val="175847738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90600"/>
          </a:xfrm>
        </p:spPr>
        <p:txBody>
          <a:bodyPr>
            <a:normAutofit/>
          </a:bodyPr>
          <a:lstStyle/>
          <a:p>
            <a:r>
              <a:rPr lang="en-US" sz="3200"/>
              <a:t>O.T. Giving and physical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572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Israel was required to </a:t>
            </a:r>
            <a:r>
              <a:rPr lang="en-US" sz="3200" b="1"/>
              <a:t>tithe</a:t>
            </a:r>
            <a:r>
              <a:rPr lang="en-US" sz="3200"/>
              <a:t> </a:t>
            </a:r>
            <a:r>
              <a:rPr lang="en-US" sz="3000"/>
              <a:t>– Lev. 27:30, 32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Tithing met the physical needs of the Levites – Num. 18:23-24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Tithing was required in addition to their sacrifices, temple tax, etc. – Ex. 30:13; Mt. 22:17-22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Tithing and the temple tax had spiritual </a:t>
            </a:r>
            <a:r>
              <a:rPr lang="en-US" sz="3000" err="1"/>
              <a:t>signicance</a:t>
            </a:r>
            <a:r>
              <a:rPr lang="en-US" sz="3000"/>
              <a:t> and value!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90600"/>
          </a:xfrm>
        </p:spPr>
        <p:txBody>
          <a:bodyPr>
            <a:normAutofit/>
          </a:bodyPr>
          <a:lstStyle/>
          <a:p>
            <a:r>
              <a:rPr lang="en-US" sz="3200"/>
              <a:t>N.T. Giving and physical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572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Early Christians gave generously to meet the physical needs of their brethren – Acts 2:44-45; 4:32-35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/>
              <a:t>Has spiritual significance and value – Acts 2:44; 4:32, 33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N.T. Churches are commanded to support these needs – 1 Cor. 16:1-2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>
                <a:solidFill>
                  <a:schemeClr val="tx2">
                    <a:lumMod val="75000"/>
                  </a:schemeClr>
                </a:solidFill>
              </a:rPr>
              <a:t>Fulfilled by each Christian giving each Sunday as they are prospered.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>
                <a:solidFill>
                  <a:schemeClr val="tx2">
                    <a:lumMod val="75000"/>
                  </a:schemeClr>
                </a:solidFill>
              </a:rPr>
              <a:t>Has spiritual significance and value – 2 Cor. 8:1-3; 9:12-14</a:t>
            </a:r>
          </a:p>
        </p:txBody>
      </p:sp>
    </p:spTree>
    <p:extLst>
      <p:ext uri="{BB962C8B-B14F-4D97-AF65-F5344CB8AC3E}">
        <p14:creationId xmlns:p14="http://schemas.microsoft.com/office/powerpoint/2010/main" val="371593346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77B-634F-1700-C6E5-2D50508242D2}"/>
              </a:ext>
            </a:extLst>
          </p:cNvPr>
          <p:cNvSpPr/>
          <p:nvPr/>
        </p:nvSpPr>
        <p:spPr>
          <a:xfrm>
            <a:off x="457200" y="685800"/>
            <a:ext cx="2362200" cy="5791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N.T. Giving and Spiritual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4C7B-0263-B2C9-4FD0-DE9A77F9E914}"/>
              </a:ext>
            </a:extLst>
          </p:cNvPr>
          <p:cNvSpPr txBox="1">
            <a:spLocks/>
          </p:cNvSpPr>
          <p:nvPr/>
        </p:nvSpPr>
        <p:spPr>
          <a:xfrm>
            <a:off x="3124200" y="685800"/>
            <a:ext cx="8458200" cy="5791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N.T. churches are to support the spiritual work of preaching – 1 Cor. 9:11, 13-14; Phil. 4:15-18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So, giving is not optional for you if you are: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/>
              <a:t>Having the gospel preached and taught to you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600"/>
              <a:t>Hoping to spiritually benefit from this church’s work.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/>
              <a:t>There is a deeper spiritual need to obey the command to give – Heb. 7:1-3; Isa. 9:6-7</a:t>
            </a:r>
          </a:p>
        </p:txBody>
      </p:sp>
    </p:spTree>
    <p:extLst>
      <p:ext uri="{BB962C8B-B14F-4D97-AF65-F5344CB8AC3E}">
        <p14:creationId xmlns:p14="http://schemas.microsoft.com/office/powerpoint/2010/main" val="85805785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57DF-1B99-11CA-BB61-3457DD80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Pressing Long-term Needs to be met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DBCB3-1174-8A39-1F58-CB914C597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4648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000"/>
              <a:t>There are continual needs related to our place of assembling, to worshipping, and to providing biblical edification – Heb. 10:24-25</a:t>
            </a:r>
          </a:p>
          <a:p>
            <a:pPr>
              <a:spcBef>
                <a:spcPts val="1200"/>
              </a:spcBef>
            </a:pPr>
            <a:r>
              <a:rPr lang="en-US" sz="3000"/>
              <a:t>There is a pressing need concerning outgrowing our place of assembling.</a:t>
            </a:r>
          </a:p>
          <a:p>
            <a:pPr>
              <a:spcBef>
                <a:spcPts val="1200"/>
              </a:spcBef>
            </a:pPr>
            <a:r>
              <a:rPr lang="en-US" sz="3000"/>
              <a:t>Though our contribution has increased significantly, do not forget…</a:t>
            </a:r>
          </a:p>
          <a:p>
            <a:pPr lvl="1">
              <a:spcBef>
                <a:spcPts val="1200"/>
              </a:spcBef>
            </a:pPr>
            <a:r>
              <a:rPr lang="en-US" sz="2400"/>
              <a:t>Giving is commanded of every Christian to fulfill physical and spiritual needs.</a:t>
            </a:r>
          </a:p>
          <a:p>
            <a:pPr lvl="1">
              <a:spcBef>
                <a:spcPts val="1200"/>
              </a:spcBef>
            </a:pPr>
            <a:r>
              <a:rPr lang="en-US" sz="2400"/>
              <a:t>What others give does not affect your responsibility to give – Eph. 4:15-16</a:t>
            </a:r>
          </a:p>
        </p:txBody>
      </p:sp>
    </p:spTree>
    <p:extLst>
      <p:ext uri="{BB962C8B-B14F-4D97-AF65-F5344CB8AC3E}">
        <p14:creationId xmlns:p14="http://schemas.microsoft.com/office/powerpoint/2010/main" val="138955717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313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The godly duty of Giving</vt:lpstr>
      <vt:lpstr>Giving and need</vt:lpstr>
      <vt:lpstr>O.T. Giving and physical needs</vt:lpstr>
      <vt:lpstr>N.T. Giving and physical needs</vt:lpstr>
      <vt:lpstr>PowerPoint Presentation</vt:lpstr>
      <vt:lpstr>Pressing Long-term Needs to be 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Rodney Pitts</dc:creator>
  <cp:lastModifiedBy>Rodney Pitts</cp:lastModifiedBy>
  <cp:revision>2</cp:revision>
  <dcterms:created xsi:type="dcterms:W3CDTF">1998-10-02T14:33:45Z</dcterms:created>
  <dcterms:modified xsi:type="dcterms:W3CDTF">2023-12-19T12:14:10Z</dcterms:modified>
</cp:coreProperties>
</file>