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6"/>
  </p:notesMasterIdLst>
  <p:sldIdLst>
    <p:sldId id="256" r:id="rId2"/>
    <p:sldId id="283" r:id="rId3"/>
    <p:sldId id="289" r:id="rId4"/>
    <p:sldId id="2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8EA"/>
    <a:srgbClr val="C6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0335C-09D1-47C5-9C23-EAF580D22D35}" v="912" dt="2023-12-03T13:50:53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EED93-DDE8-4423-8A70-49D349C53BB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CE353-64B9-40B3-B248-C30FCF8B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5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3CEC61C-46E2-4D4A-B2F2-34CA0E644A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0424"/>
            <a:ext cx="10353762" cy="9704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43025"/>
            <a:ext cx="10353762" cy="5105400"/>
          </a:xfrm>
        </p:spPr>
        <p:txBody>
          <a:bodyPr/>
          <a:lstStyle>
            <a:lvl1pPr>
              <a:defRPr sz="3000">
                <a:solidFill>
                  <a:schemeClr val="tx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7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pic>
        <p:nvPicPr>
          <p:cNvPr id="7" name="Picture 2" descr="Related image">
            <a:extLst>
              <a:ext uri="{FF2B5EF4-FFF2-40B4-BE49-F238E27FC236}">
                <a16:creationId xmlns:a16="http://schemas.microsoft.com/office/drawing/2014/main" id="{6AE16EA6-A722-4DA7-8086-B860EF1D23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9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80000"/>
                <a:lumMod val="80000"/>
              </a:schemeClr>
              <a:schemeClr val="bg1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5DD9A6DB-0CAA-4DF8-AA38-C272C98CF3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7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3A23A1-868A-4E55-9C66-B6A841E97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1600199"/>
            <a:ext cx="9440034" cy="1828801"/>
          </a:xfrm>
        </p:spPr>
        <p:txBody>
          <a:bodyPr>
            <a:normAutofit fontScale="90000"/>
          </a:bodyPr>
          <a:lstStyle/>
          <a:p>
            <a:r>
              <a:rPr lang="en-US" sz="6000" b="1"/>
              <a:t>Old Testament Shadows of the </a:t>
            </a:r>
            <a:r>
              <a:rPr lang="en-US" sz="6000" b="1">
                <a:solidFill>
                  <a:schemeClr val="tx1"/>
                </a:solidFill>
              </a:rPr>
              <a:t>Jesus</a:t>
            </a:r>
            <a:endParaRPr lang="en-US" sz="6000" b="1">
              <a:solidFill>
                <a:schemeClr val="tx1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65B2-9692-43B7-B656-404BA8DD2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3808317"/>
            <a:ext cx="9440034" cy="890122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0000"/>
                </a:solidFill>
              </a:rPr>
              <a:t>Moses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687C77-CC7B-E81A-D1A5-59BC3E529A06}"/>
              </a:ext>
            </a:extLst>
          </p:cNvPr>
          <p:cNvSpPr txBox="1"/>
          <p:nvPr/>
        </p:nvSpPr>
        <p:spPr>
          <a:xfrm>
            <a:off x="3810000" y="4933950"/>
            <a:ext cx="4438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3393132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819400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Unlikely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850" y="419101"/>
            <a:ext cx="8829675" cy="6048374"/>
          </a:xfrm>
        </p:spPr>
        <p:txBody>
          <a:bodyPr anchor="ctr">
            <a:normAutofit/>
          </a:bodyPr>
          <a:lstStyle/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They renounced their glorious lives for lowly ones before leading God’s people.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 Heb. 11:24-26; Ex. 3:11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Phil. 2:6-8, Lk. 19:10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They were called to lead in times of oppression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 Ex. 3:7, 9-10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Isa. 9:1-4; Matt. 4:12-17; Heb. 2:14-15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is greater leader in </a:t>
            </a:r>
            <a:r>
              <a:rPr lang="en-US">
                <a:solidFill>
                  <a:srgbClr val="FFC000"/>
                </a:solidFill>
              </a:rPr>
              <a:t>renouncing heaven’s glory</a:t>
            </a:r>
            <a:r>
              <a:rPr lang="en-US">
                <a:solidFill>
                  <a:schemeClr val="tx1"/>
                </a:solidFill>
              </a:rPr>
              <a:t> and </a:t>
            </a:r>
            <a:r>
              <a:rPr lang="en-US">
                <a:solidFill>
                  <a:srgbClr val="FFC000"/>
                </a:solidFill>
              </a:rPr>
              <a:t>taking human form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rgbClr val="FFC000"/>
                </a:solidFill>
              </a:rPr>
              <a:t>breaking the bonds of sin and death!</a:t>
            </a:r>
          </a:p>
        </p:txBody>
      </p:sp>
    </p:spTree>
    <p:extLst>
      <p:ext uri="{BB962C8B-B14F-4D97-AF65-F5344CB8AC3E}">
        <p14:creationId xmlns:p14="http://schemas.microsoft.com/office/powerpoint/2010/main" val="13996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819400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Ministries and Miracles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850" y="419101"/>
            <a:ext cx="8829675" cy="6048374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Their ministries began with divine, miraculous affirmation.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 Ex. 3:1-3ff.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Matt. 3:16-17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Their ministries were confirmed by miracles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Moses – Ex. 4:1-5ff.</a:t>
            </a:r>
          </a:p>
          <a:p>
            <a:pPr lvl="1"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– Matt. 4:23-24; Lk. 17:11-14ff.; Jn. 2:1-11; Mt. 14:25-27; 4:24; Rev. 12:9-11; Jn. 20:30-31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schemeClr val="tx1"/>
                </a:solidFill>
              </a:rPr>
              <a:t>Jesus is greater, being </a:t>
            </a:r>
            <a:r>
              <a:rPr lang="en-US">
                <a:solidFill>
                  <a:srgbClr val="FFC000"/>
                </a:solidFill>
              </a:rPr>
              <a:t>confirmed </a:t>
            </a:r>
            <a:r>
              <a:rPr lang="en-US">
                <a:solidFill>
                  <a:schemeClr val="tx1"/>
                </a:solidFill>
              </a:rPr>
              <a:t>as</a:t>
            </a:r>
            <a:r>
              <a:rPr lang="en-US">
                <a:solidFill>
                  <a:srgbClr val="FFC000"/>
                </a:solidFill>
              </a:rPr>
              <a:t> God’s Christ and His beloved Son</a:t>
            </a:r>
            <a:r>
              <a:rPr lang="en-US">
                <a:solidFill>
                  <a:schemeClr val="tx1"/>
                </a:solidFill>
              </a:rPr>
              <a:t>, and by </a:t>
            </a:r>
            <a:r>
              <a:rPr lang="en-US">
                <a:solidFill>
                  <a:srgbClr val="FFC000"/>
                </a:solidFill>
              </a:rPr>
              <a:t>healing all diseases, </a:t>
            </a:r>
            <a:r>
              <a:rPr lang="en-US">
                <a:solidFill>
                  <a:schemeClr val="tx1"/>
                </a:solidFill>
              </a:rPr>
              <a:t>and by having </a:t>
            </a:r>
            <a:r>
              <a:rPr lang="en-US">
                <a:solidFill>
                  <a:srgbClr val="FFC000"/>
                </a:solidFill>
              </a:rPr>
              <a:t>power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rgbClr val="FFC000"/>
                </a:solidFill>
              </a:rPr>
              <a:t>victory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FFC000"/>
                </a:solidFill>
              </a:rPr>
              <a:t>over the serpent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FFC000"/>
                </a:solidFill>
              </a:rPr>
              <a:t>Satan himself</a:t>
            </a:r>
            <a:r>
              <a:rPr lang="en-US">
                <a:solidFill>
                  <a:schemeClr val="tx1"/>
                </a:solidFill>
              </a:rPr>
              <a:t>! 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5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55E-D50A-3164-7900-5405BFA2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819400" cy="6857999"/>
          </a:xfrm>
          <a:solidFill>
            <a:srgbClr val="E8E8EA">
              <a:alpha val="41176"/>
            </a:srgbClr>
          </a:solidFill>
        </p:spPr>
        <p:txBody>
          <a:bodyPr>
            <a:normAutofit/>
          </a:bodyPr>
          <a:lstStyle/>
          <a:p>
            <a:r>
              <a:rPr lang="en-US" sz="4200">
                <a:solidFill>
                  <a:schemeClr val="tx1"/>
                </a:solidFill>
              </a:rPr>
              <a:t>Lawgivers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5B14-0916-BA53-546E-97C9333E2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0850" y="161925"/>
            <a:ext cx="8829675" cy="6515100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Moses gave Israel God’s Law – Ex. 24:12; Deut. 18:15-19</a:t>
            </a:r>
          </a:p>
          <a:p>
            <a:pPr lvl="1"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God spoke to him face to face and showed him God’s form – Num. 12:6-9</a:t>
            </a:r>
          </a:p>
          <a:p>
            <a:pPr lvl="1"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His law was binding – Heb. 10:28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Jesus gave the world God’s law – Jn. 12:47-50</a:t>
            </a:r>
          </a:p>
          <a:p>
            <a:pPr lvl="1"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Jesus has seen the Father and has shown us the Father – Jn. 6:46; 14:8-9</a:t>
            </a:r>
          </a:p>
          <a:p>
            <a:pPr lvl="1"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His law was binding – Heb. 2:1-4; 10:26-31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Jesus is greater lawgiver in bringing the </a:t>
            </a:r>
            <a:r>
              <a:rPr lang="en-US">
                <a:solidFill>
                  <a:srgbClr val="FFC000"/>
                </a:solidFill>
              </a:rPr>
              <a:t>fullness of grace and truth (Jn. 1:17)</a:t>
            </a:r>
            <a:r>
              <a:rPr lang="en-US">
                <a:solidFill>
                  <a:schemeClr val="tx1"/>
                </a:solidFill>
              </a:rPr>
              <a:t>, in </a:t>
            </a:r>
            <a:r>
              <a:rPr lang="en-US">
                <a:solidFill>
                  <a:srgbClr val="FFC000"/>
                </a:solidFill>
              </a:rPr>
              <a:t>speaking for God as His Son </a:t>
            </a:r>
            <a:r>
              <a:rPr lang="en-US">
                <a:solidFill>
                  <a:schemeClr val="tx1"/>
                </a:solidFill>
              </a:rPr>
              <a:t>and the</a:t>
            </a:r>
            <a:r>
              <a:rPr lang="en-US">
                <a:solidFill>
                  <a:srgbClr val="FFC000"/>
                </a:solidFill>
              </a:rPr>
              <a:t> Creator, </a:t>
            </a:r>
            <a:r>
              <a:rPr lang="en-US">
                <a:solidFill>
                  <a:schemeClr val="tx1"/>
                </a:solidFill>
              </a:rPr>
              <a:t>and in providing </a:t>
            </a:r>
            <a:r>
              <a:rPr lang="en-US">
                <a:solidFill>
                  <a:srgbClr val="FFC000"/>
                </a:solidFill>
              </a:rPr>
              <a:t>propitiation for sin – Heb. 1:1-4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2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Calisto MT</vt:lpstr>
      <vt:lpstr>Wingdings 2</vt:lpstr>
      <vt:lpstr>Slate</vt:lpstr>
      <vt:lpstr>Old Testament Shadows of the Jesus</vt:lpstr>
      <vt:lpstr>Unlikely Leaders</vt:lpstr>
      <vt:lpstr>Ministries and Miracles</vt:lpstr>
      <vt:lpstr>Lawgivers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Shadows</dc:title>
  <dc:creator>Rodney Pitts</dc:creator>
  <cp:lastModifiedBy>Rodney Pitts</cp:lastModifiedBy>
  <cp:revision>1</cp:revision>
  <dcterms:created xsi:type="dcterms:W3CDTF">2019-01-02T16:40:09Z</dcterms:created>
  <dcterms:modified xsi:type="dcterms:W3CDTF">2023-12-04T12:04:52Z</dcterms:modified>
</cp:coreProperties>
</file>