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91" r:id="rId3"/>
    <p:sldId id="295" r:id="rId4"/>
    <p:sldId id="29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AC81"/>
    <a:srgbClr val="F5994D"/>
    <a:srgbClr val="F4AD4E"/>
    <a:srgbClr val="F5B661"/>
    <a:srgbClr val="F8CA8C"/>
    <a:srgbClr val="F5B501"/>
    <a:srgbClr val="B56D0B"/>
    <a:srgbClr val="685135"/>
    <a:srgbClr val="BDA07D"/>
    <a:srgbClr val="F5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063BBB-4E94-49D5-8346-81D0F1F73AD5}" v="286" dt="2023-10-22T12:12:22.627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93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AF03AE-1CC2-475F-B909-50970E9699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63C45E-73BA-4C86-A24F-A5006B4E7BA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37A4CE-17BB-4BB2-AC7B-97495293E2AC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1DB874-DF6A-4AFA-8055-4AD7EE4CE3A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77078F-04CB-4625-B536-5BCAA2EC6CA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EF92D-82DD-4142-BCE8-036B91487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070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6C8F5-2FDA-4718-81AA-24F4816BBD56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EC616-C518-4358-9496-6C33B2F5F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322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44ACCFF-64A9-40AA-93F9-86E3CE0161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1769" y="2683895"/>
            <a:ext cx="5278514" cy="2862225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defRPr sz="5000" cap="all" spc="200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D785D0F-160C-4A31-93B3-F251B073075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5636" y="5568698"/>
            <a:ext cx="5278514" cy="61814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 b="0" i="0" spc="200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31CCC134-2698-41E9-A225-76300EF59E5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952488" y="950976"/>
            <a:ext cx="5239512" cy="496519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pc="400" baseline="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6EEBC2D4-4F41-249E-7141-E0E12113CE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72346" y="0"/>
            <a:ext cx="2895600" cy="6858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278060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lit imag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C65D0-3E91-45C0-BC6C-CC7BFE58B0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74800" y="3429000"/>
            <a:ext cx="3097320" cy="978408"/>
          </a:xfrm>
          <a:prstGeom prst="rect">
            <a:avLst/>
          </a:prstGeom>
        </p:spPr>
        <p:txBody>
          <a:bodyPr anchor="ctr"/>
          <a:lstStyle>
            <a:lvl1pPr algn="l">
              <a:defRPr sz="3200" cap="all" spc="200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9651A5D-2C86-4900-A248-8559E39BDAC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205105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pc="400" baseline="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D5F84479-AB5A-4587-BAAF-A05E52224B4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35700" y="2854660"/>
            <a:ext cx="4749800" cy="2129971"/>
          </a:xfrm>
          <a:prstGeom prst="rect">
            <a:avLst/>
          </a:prstGeom>
        </p:spPr>
        <p:txBody>
          <a:bodyPr anchor="ctr"/>
          <a:lstStyle>
            <a:lvl1pPr marL="285750" indent="-28575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 cap="none" spc="50" baseline="0"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3D8D3253-3A08-4F2F-B6B3-607BBC6B33D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5788241"/>
            <a:ext cx="12192000" cy="106976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pc="400" baseline="0"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377239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1220C40-4EC0-BFB1-D615-1455BA15A0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3684897"/>
          </a:xfrm>
          <a:prstGeom prst="rect">
            <a:avLst/>
          </a:prstGeom>
          <a:solidFill>
            <a:schemeClr val="tx2">
              <a:lumMod val="60000"/>
              <a:lumOff val="4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8B9A4D3-8D91-4865-B422-5F60885A73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>
            <a:off x="1592874" y="3684898"/>
            <a:ext cx="9006253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90ECDAF5-DEB9-4A0C-9165-6ED23184A3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98928"/>
            <a:ext cx="10515600" cy="565435"/>
          </a:xfrm>
          <a:prstGeom prst="rect">
            <a:avLst/>
          </a:prstGeom>
        </p:spPr>
        <p:txBody>
          <a:bodyPr/>
          <a:lstStyle>
            <a:lvl1pPr algn="ctr">
              <a:defRPr sz="3200" cap="all" spc="200" baseline="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5FEA1AD-EC70-422F-BADD-FCA14BF9D4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428750" y="3520775"/>
            <a:ext cx="328246" cy="3282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84996E-63EA-4C88-816A-3AE158BB5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80314" y="3520775"/>
            <a:ext cx="328246" cy="32824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CA09893-F9A1-4FA2-A462-C1C443EC32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931878" y="3520775"/>
            <a:ext cx="328246" cy="32824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29FBC17-744B-4367-90B4-20C9CDBD1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183442" y="3520775"/>
            <a:ext cx="328246" cy="328246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9FD6CCE-53EA-424C-A29B-35A77F7820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435004" y="3520775"/>
            <a:ext cx="328246" cy="32824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1ADC218-9303-4431-8BD2-4D5F9C19A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592873" y="2964383"/>
            <a:ext cx="0" cy="415716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F724929-97F8-4988-BD69-D86CAA6950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096001" y="2964383"/>
            <a:ext cx="0" cy="415716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80FEF08-1FB7-46B4-AB6B-D672A96A71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0599127" y="2964383"/>
            <a:ext cx="0" cy="415716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22">
            <a:extLst>
              <a:ext uri="{FF2B5EF4-FFF2-40B4-BE49-F238E27FC236}">
                <a16:creationId xmlns:a16="http://schemas.microsoft.com/office/drawing/2014/main" id="{8BA510CE-108D-434A-9BE7-BE671217523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5172" y="2075688"/>
            <a:ext cx="2251564" cy="498496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baseline="0">
                <a:solidFill>
                  <a:schemeClr val="accent2"/>
                </a:solidFill>
                <a:latin typeface="Segoe UI" panose="020B0502040204020203" pitchFamily="34" charset="0"/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28" name="Text Placeholder 22">
            <a:extLst>
              <a:ext uri="{FF2B5EF4-FFF2-40B4-BE49-F238E27FC236}">
                <a16:creationId xmlns:a16="http://schemas.microsoft.com/office/drawing/2014/main" id="{00414708-82D0-44BF-8CBD-2D165A38561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5172" y="2578608"/>
            <a:ext cx="2251564" cy="310896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14000"/>
              </a:lnSpc>
              <a:spcBef>
                <a:spcPts val="0"/>
              </a:spcBef>
              <a:buNone/>
              <a:defRPr sz="1200" spc="5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29" name="Text Placeholder 22">
            <a:extLst>
              <a:ext uri="{FF2B5EF4-FFF2-40B4-BE49-F238E27FC236}">
                <a16:creationId xmlns:a16="http://schemas.microsoft.com/office/drawing/2014/main" id="{272F07D4-1C66-4FA2-8361-FC6267F1771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970216" y="2075688"/>
            <a:ext cx="2251564" cy="498496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baseline="0">
                <a:solidFill>
                  <a:schemeClr val="accent5">
                    <a:lumMod val="50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0" name="Text Placeholder 22">
            <a:extLst>
              <a:ext uri="{FF2B5EF4-FFF2-40B4-BE49-F238E27FC236}">
                <a16:creationId xmlns:a16="http://schemas.microsoft.com/office/drawing/2014/main" id="{432C0CF3-19F3-4C10-9EEC-BA5E5F3FD22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970216" y="2578608"/>
            <a:ext cx="2251564" cy="310896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14000"/>
              </a:lnSpc>
              <a:spcBef>
                <a:spcPts val="0"/>
              </a:spcBef>
              <a:buNone/>
              <a:defRPr sz="1200" spc="50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1" name="Text Placeholder 22">
            <a:extLst>
              <a:ext uri="{FF2B5EF4-FFF2-40B4-BE49-F238E27FC236}">
                <a16:creationId xmlns:a16="http://schemas.microsoft.com/office/drawing/2014/main" id="{4A3A0AFC-7EB9-4059-8C59-C42379BA923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473340" y="2075688"/>
            <a:ext cx="2251564" cy="498496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baseline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2" name="Text Placeholder 22">
            <a:extLst>
              <a:ext uri="{FF2B5EF4-FFF2-40B4-BE49-F238E27FC236}">
                <a16:creationId xmlns:a16="http://schemas.microsoft.com/office/drawing/2014/main" id="{417F27A8-21AF-48E6-8A67-65C9920A307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73340" y="2578608"/>
            <a:ext cx="2251564" cy="310896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14000"/>
              </a:lnSpc>
              <a:spcBef>
                <a:spcPts val="0"/>
              </a:spcBef>
              <a:buNone/>
              <a:defRPr sz="1200" spc="50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3" name="Text Placeholder 22">
            <a:extLst>
              <a:ext uri="{FF2B5EF4-FFF2-40B4-BE49-F238E27FC236}">
                <a16:creationId xmlns:a16="http://schemas.microsoft.com/office/drawing/2014/main" id="{F26C8D2A-15B8-4AB1-83F7-74DB0A35CC7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716736" y="4398264"/>
            <a:ext cx="2251562" cy="498496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baseline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4" name="Text Placeholder 22">
            <a:extLst>
              <a:ext uri="{FF2B5EF4-FFF2-40B4-BE49-F238E27FC236}">
                <a16:creationId xmlns:a16="http://schemas.microsoft.com/office/drawing/2014/main" id="{07311D06-DEA1-4811-AC58-E3B935DC5A8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716736" y="4917263"/>
            <a:ext cx="2251562" cy="310896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14000"/>
              </a:lnSpc>
              <a:spcBef>
                <a:spcPts val="0"/>
              </a:spcBef>
              <a:buNone/>
              <a:defRPr sz="1200" spc="5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5" name="Text Placeholder 22">
            <a:extLst>
              <a:ext uri="{FF2B5EF4-FFF2-40B4-BE49-F238E27FC236}">
                <a16:creationId xmlns:a16="http://schemas.microsoft.com/office/drawing/2014/main" id="{23AC1CF6-E394-4A35-A634-F187E005A4F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221784" y="4398264"/>
            <a:ext cx="2251562" cy="498496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baseline="0">
                <a:solidFill>
                  <a:schemeClr val="accent3"/>
                </a:solidFill>
                <a:latin typeface="Segoe UI" panose="020B0502040204020203" pitchFamily="34" charset="0"/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6" name="Text Placeholder 22">
            <a:extLst>
              <a:ext uri="{FF2B5EF4-FFF2-40B4-BE49-F238E27FC236}">
                <a16:creationId xmlns:a16="http://schemas.microsoft.com/office/drawing/2014/main" id="{9F72BEB0-9B11-4205-B9FC-10E5201C813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7221784" y="4917263"/>
            <a:ext cx="2251562" cy="310896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14000"/>
              </a:lnSpc>
              <a:spcBef>
                <a:spcPts val="0"/>
              </a:spcBef>
              <a:buNone/>
              <a:defRPr sz="1200" spc="50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0E574CD7-C8A6-4F56-81B4-F72FB22E0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844715" y="3977431"/>
            <a:ext cx="0" cy="415716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50FC7994-2504-4FF9-81F5-24405FEF06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347565" y="3977431"/>
            <a:ext cx="0" cy="415716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7837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-column layout">
    <p:bg>
      <p:bgPr>
        <a:solidFill>
          <a:schemeClr val="bg1"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8101351-79F8-4AD7-A22B-E7AFB1C69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274260"/>
            <a:ext cx="12192000" cy="2583739"/>
          </a:xfrm>
          <a:prstGeom prst="rect">
            <a:avLst/>
          </a:prstGeom>
          <a:solidFill>
            <a:schemeClr val="tx2">
              <a:lumMod val="60000"/>
              <a:lumOff val="4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09A49BC-8099-40DE-8210-5A1CBAA423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98928"/>
            <a:ext cx="10515600" cy="567872"/>
          </a:xfrm>
          <a:prstGeom prst="rect">
            <a:avLst/>
          </a:prstGeom>
        </p:spPr>
        <p:txBody>
          <a:bodyPr/>
          <a:lstStyle>
            <a:lvl1pPr algn="ctr">
              <a:defRPr sz="320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5B7BBE6-4278-4E33-9044-72A2E0C0E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08564" y="1585733"/>
            <a:ext cx="2065188" cy="399591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00E549E-0E7C-4599-B51C-97AA7E525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32832" y="1585733"/>
            <a:ext cx="2065188" cy="399591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F7C507F-AD4D-47B6-88C3-C1D0154FB7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063405" y="1585733"/>
            <a:ext cx="2065188" cy="399591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A0266B1-BBD1-44C0-8D4C-4E651D320B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293980" y="1585733"/>
            <a:ext cx="2065188" cy="3995918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71BB1CE-E3FA-4E7F-A54B-3FB675098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511052" y="1585733"/>
            <a:ext cx="2065188" cy="399591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15D11F63-A3DB-4EB1-9148-6E8C6678D1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7843" y="2432304"/>
            <a:ext cx="1826631" cy="77628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 cap="all" normalizeH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29" name="Text Placeholder 22">
            <a:extLst>
              <a:ext uri="{FF2B5EF4-FFF2-40B4-BE49-F238E27FC236}">
                <a16:creationId xmlns:a16="http://schemas.microsoft.com/office/drawing/2014/main" id="{96E63495-7407-4360-95F6-82D0C68813B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7843" y="3429000"/>
            <a:ext cx="1826631" cy="152768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 spc="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2" name="Text Placeholder 22">
            <a:extLst>
              <a:ext uri="{FF2B5EF4-FFF2-40B4-BE49-F238E27FC236}">
                <a16:creationId xmlns:a16="http://schemas.microsoft.com/office/drawing/2014/main" id="{3A879552-0B9C-48EC-8D07-A24DB252D63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952111" y="2432304"/>
            <a:ext cx="1826631" cy="77628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3" name="Text Placeholder 22">
            <a:extLst>
              <a:ext uri="{FF2B5EF4-FFF2-40B4-BE49-F238E27FC236}">
                <a16:creationId xmlns:a16="http://schemas.microsoft.com/office/drawing/2014/main" id="{8337BD60-5C54-4FEC-A9D6-5C29EB94799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952111" y="3429000"/>
            <a:ext cx="1826631" cy="152768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 spc="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4" name="Text Placeholder 22">
            <a:extLst>
              <a:ext uri="{FF2B5EF4-FFF2-40B4-BE49-F238E27FC236}">
                <a16:creationId xmlns:a16="http://schemas.microsoft.com/office/drawing/2014/main" id="{25F7073D-87C3-473A-9A04-748C3F68265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182684" y="2432304"/>
            <a:ext cx="1826631" cy="77628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5" name="Text Placeholder 22">
            <a:extLst>
              <a:ext uri="{FF2B5EF4-FFF2-40B4-BE49-F238E27FC236}">
                <a16:creationId xmlns:a16="http://schemas.microsoft.com/office/drawing/2014/main" id="{5CB2BF3B-6E9D-4A28-A938-C9CC9E49648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182684" y="3429000"/>
            <a:ext cx="1826631" cy="152768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 spc="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6" name="Text Placeholder 22">
            <a:extLst>
              <a:ext uri="{FF2B5EF4-FFF2-40B4-BE49-F238E27FC236}">
                <a16:creationId xmlns:a16="http://schemas.microsoft.com/office/drawing/2014/main" id="{94E179CD-2F9C-44FA-813E-253ACC4A978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413259" y="2432304"/>
            <a:ext cx="1826631" cy="77628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7" name="Text Placeholder 22">
            <a:extLst>
              <a:ext uri="{FF2B5EF4-FFF2-40B4-BE49-F238E27FC236}">
                <a16:creationId xmlns:a16="http://schemas.microsoft.com/office/drawing/2014/main" id="{34D58360-D7DD-4F33-A29E-5F4835C2DC57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413259" y="3429000"/>
            <a:ext cx="1826631" cy="152768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 spc="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8" name="Text Placeholder 22">
            <a:extLst>
              <a:ext uri="{FF2B5EF4-FFF2-40B4-BE49-F238E27FC236}">
                <a16:creationId xmlns:a16="http://schemas.microsoft.com/office/drawing/2014/main" id="{AA5A81E7-83B9-4A30-9A57-98FFF271606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630331" y="2432304"/>
            <a:ext cx="1826631" cy="77628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9" name="Text Placeholder 22">
            <a:extLst>
              <a:ext uri="{FF2B5EF4-FFF2-40B4-BE49-F238E27FC236}">
                <a16:creationId xmlns:a16="http://schemas.microsoft.com/office/drawing/2014/main" id="{C45C6D3E-88B9-42D5-9A94-6D2B9CA3CDD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630331" y="3429000"/>
            <a:ext cx="1826631" cy="152768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 spc="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137453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2">
            <a:extLst>
              <a:ext uri="{FF2B5EF4-FFF2-40B4-BE49-F238E27FC236}">
                <a16:creationId xmlns:a16="http://schemas.microsoft.com/office/drawing/2014/main" id="{A750E0F3-3708-7BB7-7A9E-123ED3BAC6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98928"/>
            <a:ext cx="10515600" cy="567872"/>
          </a:xfrm>
          <a:prstGeom prst="rect">
            <a:avLst/>
          </a:prstGeom>
        </p:spPr>
        <p:txBody>
          <a:bodyPr/>
          <a:lstStyle>
            <a:lvl1pPr algn="ctr">
              <a:defRPr sz="3200" cap="all" spc="200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6D283EBF-8FBA-4A7A-9DCE-23E0BF7F6AA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69848" y="1664208"/>
            <a:ext cx="1408176" cy="246888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48D76D02-A6E3-446F-B85B-CAD9ED06415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40664" y="4956048"/>
            <a:ext cx="2069690" cy="47514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200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19" name="Text Placeholder 17">
            <a:extLst>
              <a:ext uri="{FF2B5EF4-FFF2-40B4-BE49-F238E27FC236}">
                <a16:creationId xmlns:a16="http://schemas.microsoft.com/office/drawing/2014/main" id="{90954B1A-CAD7-4645-A1B3-1A5EFD54C97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0664" y="5431536"/>
            <a:ext cx="2069690" cy="67212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200" b="0" i="0" cap="none" spc="200" baseline="0"/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28" name="Picture Placeholder 9">
            <a:extLst>
              <a:ext uri="{FF2B5EF4-FFF2-40B4-BE49-F238E27FC236}">
                <a16:creationId xmlns:a16="http://schemas.microsoft.com/office/drawing/2014/main" id="{D517EAC0-89E0-4247-B048-92F65C868A7E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3236976" y="1664208"/>
            <a:ext cx="1408176" cy="246888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Text Placeholder 17">
            <a:extLst>
              <a:ext uri="{FF2B5EF4-FFF2-40B4-BE49-F238E27FC236}">
                <a16:creationId xmlns:a16="http://schemas.microsoft.com/office/drawing/2014/main" id="{7F5710E0-5399-4C8A-9D92-390195CB6F2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907792" y="4956048"/>
            <a:ext cx="2069690" cy="47514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200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12" name="Text Placeholder 17">
            <a:extLst>
              <a:ext uri="{FF2B5EF4-FFF2-40B4-BE49-F238E27FC236}">
                <a16:creationId xmlns:a16="http://schemas.microsoft.com/office/drawing/2014/main" id="{019883F1-27DD-46A1-AD71-3AE1425600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907792" y="5431536"/>
            <a:ext cx="2069690" cy="67212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200" b="0" i="0" cap="none" spc="200" baseline="0"/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29" name="Picture Placeholder 9">
            <a:extLst>
              <a:ext uri="{FF2B5EF4-FFF2-40B4-BE49-F238E27FC236}">
                <a16:creationId xmlns:a16="http://schemas.microsoft.com/office/drawing/2014/main" id="{7847BEB8-AC95-445E-AFB4-34B7658BB992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5404104" y="1664208"/>
            <a:ext cx="1408176" cy="246888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Text Placeholder 17">
            <a:extLst>
              <a:ext uri="{FF2B5EF4-FFF2-40B4-BE49-F238E27FC236}">
                <a16:creationId xmlns:a16="http://schemas.microsoft.com/office/drawing/2014/main" id="{82B5CAB5-1932-4DC0-BBBD-8ABA7C5D5DED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074920" y="4956048"/>
            <a:ext cx="2069690" cy="47514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200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15" name="Text Placeholder 17">
            <a:extLst>
              <a:ext uri="{FF2B5EF4-FFF2-40B4-BE49-F238E27FC236}">
                <a16:creationId xmlns:a16="http://schemas.microsoft.com/office/drawing/2014/main" id="{E248F87C-2911-41CB-A4BD-6ECD4E13B8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074920" y="5431536"/>
            <a:ext cx="2069690" cy="67212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200" b="0" i="0" cap="none" spc="200" baseline="0"/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37" name="Picture Placeholder 9">
            <a:extLst>
              <a:ext uri="{FF2B5EF4-FFF2-40B4-BE49-F238E27FC236}">
                <a16:creationId xmlns:a16="http://schemas.microsoft.com/office/drawing/2014/main" id="{7B6B3681-1E21-44DA-AADA-F5E638A87423}"/>
              </a:ext>
            </a:extLst>
          </p:cNvPr>
          <p:cNvSpPr>
            <a:spLocks noGrp="1"/>
          </p:cNvSpPr>
          <p:nvPr>
            <p:ph type="pic" sz="quarter" idx="47"/>
          </p:nvPr>
        </p:nvSpPr>
        <p:spPr>
          <a:xfrm>
            <a:off x="7571232" y="1664208"/>
            <a:ext cx="1408176" cy="246888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3" name="Text Placeholder 17">
            <a:extLst>
              <a:ext uri="{FF2B5EF4-FFF2-40B4-BE49-F238E27FC236}">
                <a16:creationId xmlns:a16="http://schemas.microsoft.com/office/drawing/2014/main" id="{2D88AD4B-15C6-42C2-B9A5-BD645DA67D7E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7242048" y="4956048"/>
            <a:ext cx="2069690" cy="47514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200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34" name="Text Placeholder 17">
            <a:extLst>
              <a:ext uri="{FF2B5EF4-FFF2-40B4-BE49-F238E27FC236}">
                <a16:creationId xmlns:a16="http://schemas.microsoft.com/office/drawing/2014/main" id="{D79E337C-DD94-4BC6-9F28-69AC04CD2B3E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7242048" y="5431536"/>
            <a:ext cx="2069690" cy="67212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200" b="0" i="0" cap="none" spc="200" baseline="0"/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38" name="Picture Placeholder 9">
            <a:extLst>
              <a:ext uri="{FF2B5EF4-FFF2-40B4-BE49-F238E27FC236}">
                <a16:creationId xmlns:a16="http://schemas.microsoft.com/office/drawing/2014/main" id="{026B0125-C5D1-4397-BA37-9D1FCB7DA71E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9738360" y="1664208"/>
            <a:ext cx="1408176" cy="246888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5" name="Text Placeholder 17">
            <a:extLst>
              <a:ext uri="{FF2B5EF4-FFF2-40B4-BE49-F238E27FC236}">
                <a16:creationId xmlns:a16="http://schemas.microsoft.com/office/drawing/2014/main" id="{A57BE95A-45E1-4F78-9162-0D9005657D71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9409176" y="4956048"/>
            <a:ext cx="2069690" cy="47514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200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36" name="Text Placeholder 17">
            <a:extLst>
              <a:ext uri="{FF2B5EF4-FFF2-40B4-BE49-F238E27FC236}">
                <a16:creationId xmlns:a16="http://schemas.microsoft.com/office/drawing/2014/main" id="{EF2F2B86-E2A2-406A-9EED-2FBD66017988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9409176" y="5431536"/>
            <a:ext cx="2069690" cy="695361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200" b="0" i="0" cap="none" spc="200" baseline="0"/>
            </a:lvl1pPr>
          </a:lstStyle>
          <a:p>
            <a:pPr lvl="0"/>
            <a:r>
              <a:rPr lang="en-US"/>
              <a:t>Click to add title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3EAB4BA-80BD-7371-B929-19121B20B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0444748" y="4278429"/>
            <a:ext cx="0" cy="415716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D5AB06E-DF62-F8F9-5394-965FE9EF66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288188" y="4278429"/>
            <a:ext cx="0" cy="415716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499703C-0E17-F953-C69A-F4BE3C334F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099959" y="4278429"/>
            <a:ext cx="0" cy="415716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64C6290-D338-8FBA-9D0B-CAF45DE68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939717" y="4278429"/>
            <a:ext cx="0" cy="415716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104D8C7-8727-8343-DFC8-E415C809B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778565" y="4278429"/>
            <a:ext cx="0" cy="415716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05886F38-E337-4504-BF25-D65176023E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051314"/>
            <a:ext cx="12192000" cy="3806686"/>
          </a:xfrm>
          <a:prstGeom prst="rect">
            <a:avLst/>
          </a:prstGeom>
          <a:solidFill>
            <a:schemeClr val="tx2">
              <a:lumMod val="60000"/>
              <a:lumOff val="4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7292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D4B8443F-E5FA-5D35-EFF6-7896CFEE75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98928"/>
            <a:ext cx="10515600" cy="567872"/>
          </a:xfrm>
          <a:prstGeom prst="rect">
            <a:avLst/>
          </a:prstGeom>
        </p:spPr>
        <p:txBody>
          <a:bodyPr/>
          <a:lstStyle>
            <a:lvl1pPr algn="ctr">
              <a:defRPr sz="3200" cap="all" spc="200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1C78864A-44CD-4C12-B023-C16330014BE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199" y="2063838"/>
            <a:ext cx="5066324" cy="4223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="0" i="0" spc="20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add subtitle here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B9C9904-11DE-F8AA-4316-5ACEC5829E39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838199" y="2486203"/>
            <a:ext cx="10515600" cy="33432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2537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198BF-0DCC-40E9-B9E5-892F3CCF54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224" y="502920"/>
            <a:ext cx="5010912" cy="1627632"/>
          </a:xfrm>
          <a:prstGeom prst="rect">
            <a:avLst/>
          </a:prstGeom>
          <a:noFill/>
        </p:spPr>
        <p:txBody>
          <a:bodyPr lIns="91440" tIns="45720" rIns="91440" bIns="45720" anchor="t" anchorCtr="0"/>
          <a:lstStyle>
            <a:lvl1pPr>
              <a:defRPr sz="3200" cap="all" spc="200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38C8EB8A-A968-4E47-AE69-9A01E7717EB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68496" y="2752344"/>
            <a:ext cx="3602736" cy="32552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spc="400" baseline="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FAD04F8B-0B18-4B5F-B3A8-8EEDC439F5F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90288" y="1911096"/>
            <a:ext cx="2350008" cy="996696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txBody>
          <a:bodyPr lIns="1371600" bIns="365760" anchor="ctr"/>
          <a:lstStyle>
            <a:lvl1pPr marL="0" indent="0" algn="l">
              <a:buNone/>
              <a:defRPr sz="2000" i="0" cap="none" spc="200" baseline="0">
                <a:noFill/>
                <a:latin typeface="+mj-lt"/>
              </a:defRPr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1F8DE9-CF33-BBAF-FFA6-1487D09E6B0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946136" y="0"/>
            <a:ext cx="3602736" cy="32552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spc="400" baseline="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E37F6F0D-FCD4-63B1-5371-FFB63A75BBE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946136" y="3602736"/>
            <a:ext cx="3602736" cy="32552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spc="400" baseline="0"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593073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>
            <a:extLst>
              <a:ext uri="{FF2B5EF4-FFF2-40B4-BE49-F238E27FC236}">
                <a16:creationId xmlns:a16="http://schemas.microsoft.com/office/drawing/2014/main" id="{9A62FB8A-A588-91BB-620B-64E5D20902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98928"/>
            <a:ext cx="10515600" cy="567872"/>
          </a:xfrm>
          <a:prstGeom prst="rect">
            <a:avLst/>
          </a:prstGeom>
        </p:spPr>
        <p:txBody>
          <a:bodyPr/>
          <a:lstStyle>
            <a:lvl1pPr algn="ctr">
              <a:defRPr sz="3200" cap="all" spc="200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7B9DAAC-E781-43E6-913C-893B8D6754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1655546"/>
            <a:ext cx="12192001" cy="5202454"/>
          </a:xfrm>
          <a:prstGeom prst="rect">
            <a:avLst/>
          </a:prstGeom>
          <a:solidFill>
            <a:schemeClr val="tx2">
              <a:lumMod val="60000"/>
              <a:lumOff val="4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/>
              </a:solidFill>
            </a:endParaRP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1C78864A-44CD-4C12-B023-C16330014BE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86584" y="2276856"/>
            <a:ext cx="2743200" cy="4223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="0" i="0" spc="200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add subtitle here </a:t>
            </a:r>
          </a:p>
        </p:txBody>
      </p:sp>
      <p:sp>
        <p:nvSpPr>
          <p:cNvPr id="11" name="Text Placeholder 17">
            <a:extLst>
              <a:ext uri="{FF2B5EF4-FFF2-40B4-BE49-F238E27FC236}">
                <a16:creationId xmlns:a16="http://schemas.microsoft.com/office/drawing/2014/main" id="{6D9CE0F4-78C6-4BD6-9C58-FDFC16FF09A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386584" y="2916936"/>
            <a:ext cx="2743200" cy="256032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Segoe UI Light" panose="020B0502040204020203" pitchFamily="34" charset="0"/>
              <a:buNone/>
              <a:defRPr sz="1200" spc="50" baseline="0"/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B499BD94-B24B-4B23-9B87-81DF413EA41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858000" y="2276856"/>
            <a:ext cx="2743200" cy="4223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="0" i="0" spc="200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add subtitle here </a:t>
            </a:r>
          </a:p>
        </p:txBody>
      </p:sp>
      <p:sp>
        <p:nvSpPr>
          <p:cNvPr id="12" name="Text Placeholder 17">
            <a:extLst>
              <a:ext uri="{FF2B5EF4-FFF2-40B4-BE49-F238E27FC236}">
                <a16:creationId xmlns:a16="http://schemas.microsoft.com/office/drawing/2014/main" id="{6BC5A941-8EB4-4D4B-9671-6B8FA6447A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858000" y="2916936"/>
            <a:ext cx="2743200" cy="256032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Segoe UI Light" panose="020B0502040204020203" pitchFamily="34" charset="0"/>
              <a:buNone/>
              <a:defRPr sz="1200" spc="50" baseline="0"/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9C76B36E-858A-1EFF-2A70-C8D5ADDC0C8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5788241"/>
            <a:ext cx="12192000" cy="106976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pc="400" baseline="0"/>
            </a:lvl1pPr>
          </a:lstStyle>
          <a:p>
            <a:r>
              <a:rPr lang="en-US"/>
              <a:t>Click icon to add picture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2777FD6-2BEA-C70A-1C6D-8885D53E9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>
            <a:off x="2470543" y="2771478"/>
            <a:ext cx="607253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7ABE26A-0746-BC10-0802-C29EAD6C2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>
            <a:off x="6968402" y="2771478"/>
            <a:ext cx="607253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91792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7109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4" r:id="rId3"/>
    <p:sldLayoutId id="2147483657" r:id="rId4"/>
    <p:sldLayoutId id="2147483656" r:id="rId5"/>
    <p:sldLayoutId id="2147483665" r:id="rId6"/>
    <p:sldLayoutId id="2147483652" r:id="rId7"/>
    <p:sldLayoutId id="2147483658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26344495@N05/51168020004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3D64C50-A740-468A-8AB6-F949358D8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935" y="600333"/>
            <a:ext cx="6867690" cy="2862225"/>
          </a:xfrm>
        </p:spPr>
        <p:txBody>
          <a:bodyPr/>
          <a:lstStyle/>
          <a:p>
            <a:r>
              <a:rPr lang="en-US" sz="4400">
                <a:solidFill>
                  <a:schemeClr val="accent6">
                    <a:lumMod val="1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Where Do You Draw Your “No” line?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F94A06-38B8-4C8F-ABF0-FB763704D01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18935" y="3628012"/>
            <a:ext cx="5591339" cy="618142"/>
          </a:xfrm>
        </p:spPr>
        <p:txBody>
          <a:bodyPr/>
          <a:lstStyle/>
          <a:p>
            <a:r>
              <a:rPr lang="en-US" b="1">
                <a:latin typeface="Segoe UI Semibold" panose="020B0702040204020203" pitchFamily="34" charset="0"/>
                <a:cs typeface="Segoe UI Semibold" panose="020B0702040204020203" pitchFamily="34" charset="0"/>
              </a:rPr>
              <a:t>The Christian’s Identity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37C1019-D992-06C7-BBAF-C153A2F43F0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591646" y="0"/>
            <a:ext cx="2895600" cy="6857999"/>
          </a:xfrm>
          <a:solidFill>
            <a:schemeClr val="accent5">
              <a:lumMod val="75000"/>
              <a:alpha val="50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endParaRPr lang="en-US"/>
          </a:p>
        </p:txBody>
      </p:sp>
      <p:pic>
        <p:nvPicPr>
          <p:cNvPr id="12" name="Picture 11" descr="A person's feet in white shoes&#10;&#10;Description automatically generated">
            <a:extLst>
              <a:ext uri="{FF2B5EF4-FFF2-40B4-BE49-F238E27FC236}">
                <a16:creationId xmlns:a16="http://schemas.microsoft.com/office/drawing/2014/main" id="{E67B5A0A-7483-BD6E-C169-1B74BE49AE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744393" y="1246408"/>
            <a:ext cx="3324225" cy="44323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7256918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79" name="Straight Connector 3078">
            <a:extLst>
              <a:ext uri="{FF2B5EF4-FFF2-40B4-BE49-F238E27FC236}">
                <a16:creationId xmlns:a16="http://schemas.microsoft.com/office/drawing/2014/main" id="{249EDD1B-F94D-B4E6-ACAA-566B9A26FD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9939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FA62A3DB-B642-D4F5-9195-14EBB1E7D61E}"/>
              </a:ext>
            </a:extLst>
          </p:cNvPr>
          <p:cNvSpPr/>
          <p:nvPr/>
        </p:nvSpPr>
        <p:spPr>
          <a:xfrm>
            <a:off x="7739406" y="744718"/>
            <a:ext cx="1536569" cy="2545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165FDA-CC76-DD2F-B00C-B2BA1B3BC3E5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2847975" y="252411"/>
            <a:ext cx="8997763" cy="6353175"/>
          </a:xfr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3200" b="1">
                <a:latin typeface="Segoe UI Variable Text" pitchFamily="2" charset="0"/>
              </a:rPr>
              <a:t>Born again </a:t>
            </a:r>
            <a:r>
              <a:rPr lang="en-US" sz="3200">
                <a:latin typeface="Segoe UI Variable Text" pitchFamily="2" charset="0"/>
              </a:rPr>
              <a:t>– 1 Pet. 1:3-5</a:t>
            </a:r>
          </a:p>
          <a:p>
            <a:pPr lvl="1">
              <a:spcBef>
                <a:spcPts val="1800"/>
              </a:spcBef>
            </a:pPr>
            <a:r>
              <a:rPr lang="en-US">
                <a:latin typeface="Segoe UI Variable Text" pitchFamily="2" charset="0"/>
              </a:rPr>
              <a:t>I have a new life with a living hope.</a:t>
            </a:r>
          </a:p>
          <a:p>
            <a:pPr lvl="1">
              <a:spcBef>
                <a:spcPts val="1800"/>
              </a:spcBef>
            </a:pPr>
            <a:r>
              <a:rPr lang="en-US">
                <a:latin typeface="Segoe UI Variable Text" pitchFamily="2" charset="0"/>
              </a:rPr>
              <a:t>I live to obtain an imperishable inheritance in heaven.</a:t>
            </a:r>
          </a:p>
          <a:p>
            <a:pPr>
              <a:spcBef>
                <a:spcPts val="1800"/>
              </a:spcBef>
            </a:pPr>
            <a:r>
              <a:rPr lang="en-US" sz="3200" b="1">
                <a:latin typeface="Segoe UI Variable Text" pitchFamily="2" charset="0"/>
              </a:rPr>
              <a:t>Seek things above </a:t>
            </a:r>
            <a:r>
              <a:rPr lang="en-US" sz="3200">
                <a:latin typeface="Segoe UI Variable Text" pitchFamily="2" charset="0"/>
              </a:rPr>
              <a:t>– Col. 3:1-4</a:t>
            </a:r>
          </a:p>
          <a:p>
            <a:pPr lvl="1">
              <a:spcBef>
                <a:spcPts val="1800"/>
              </a:spcBef>
            </a:pPr>
            <a:r>
              <a:rPr lang="en-US">
                <a:latin typeface="Segoe UI Variable Text" pitchFamily="2" charset="0"/>
              </a:rPr>
              <a:t>My baptism (Col. 2:11-12) changes my life’s focus</a:t>
            </a:r>
          </a:p>
          <a:p>
            <a:pPr lvl="1">
              <a:spcBef>
                <a:spcPts val="1800"/>
              </a:spcBef>
            </a:pPr>
            <a:r>
              <a:rPr lang="en-US">
                <a:latin typeface="Segoe UI Variable Text" pitchFamily="2" charset="0"/>
              </a:rPr>
              <a:t>I have died to this world and seek the things above</a:t>
            </a:r>
          </a:p>
          <a:p>
            <a:pPr>
              <a:spcBef>
                <a:spcPts val="1800"/>
              </a:spcBef>
            </a:pPr>
            <a:r>
              <a:rPr lang="en-US" sz="3200" b="1">
                <a:latin typeface="Segoe UI Variable Text" pitchFamily="2" charset="0"/>
              </a:rPr>
              <a:t>Live for the One who died for me </a:t>
            </a:r>
            <a:r>
              <a:rPr lang="en-US" sz="3200">
                <a:latin typeface="Segoe UI Variable Text" pitchFamily="2" charset="0"/>
              </a:rPr>
              <a:t>– 2 Cor. 5:14-15</a:t>
            </a:r>
          </a:p>
          <a:p>
            <a:pPr lvl="1">
              <a:spcBef>
                <a:spcPts val="1800"/>
              </a:spcBef>
            </a:pPr>
            <a:r>
              <a:rPr lang="en-US">
                <a:latin typeface="Segoe UI Variable Text" pitchFamily="2" charset="0"/>
              </a:rPr>
              <a:t>Christ’s love controls or pressures me to see my life differently than I did before conversion</a:t>
            </a:r>
          </a:p>
          <a:p>
            <a:pPr lvl="1">
              <a:spcBef>
                <a:spcPts val="1800"/>
              </a:spcBef>
            </a:pPr>
            <a:r>
              <a:rPr lang="en-US">
                <a:latin typeface="Segoe UI Variable Text" pitchFamily="2" charset="0"/>
              </a:rPr>
              <a:t>Because He died for all, I must live for Him, not self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0D055D-AE32-78A3-F2AE-EC2B330F2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2543175" cy="6857999"/>
          </a:xfrm>
          <a:solidFill>
            <a:srgbClr val="C9AC81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My Christian identity</a:t>
            </a:r>
          </a:p>
        </p:txBody>
      </p:sp>
    </p:spTree>
    <p:extLst>
      <p:ext uri="{BB962C8B-B14F-4D97-AF65-F5344CB8AC3E}">
        <p14:creationId xmlns:p14="http://schemas.microsoft.com/office/powerpoint/2010/main" val="134394233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79" name="Straight Connector 3078">
            <a:extLst>
              <a:ext uri="{FF2B5EF4-FFF2-40B4-BE49-F238E27FC236}">
                <a16:creationId xmlns:a16="http://schemas.microsoft.com/office/drawing/2014/main" id="{249EDD1B-F94D-B4E6-ACAA-566B9A26FD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9939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FA62A3DB-B642-D4F5-9195-14EBB1E7D61E}"/>
              </a:ext>
            </a:extLst>
          </p:cNvPr>
          <p:cNvSpPr/>
          <p:nvPr/>
        </p:nvSpPr>
        <p:spPr>
          <a:xfrm>
            <a:off x="7739406" y="744718"/>
            <a:ext cx="1536569" cy="2545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165FDA-CC76-DD2F-B00C-B2BA1B3BC3E5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2790825" y="257175"/>
            <a:ext cx="8997763" cy="6353175"/>
          </a:xfr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3200" b="1">
                <a:latin typeface="Segoe UI Variable Text" pitchFamily="2" charset="0"/>
              </a:rPr>
              <a:t>Bear a cross </a:t>
            </a:r>
            <a:r>
              <a:rPr lang="en-US" sz="3200">
                <a:latin typeface="Segoe UI Variable Text" pitchFamily="2" charset="0"/>
              </a:rPr>
              <a:t>– Mk. 8:34-36</a:t>
            </a:r>
          </a:p>
          <a:p>
            <a:pPr lvl="1">
              <a:spcBef>
                <a:spcPts val="1800"/>
              </a:spcBef>
            </a:pPr>
            <a:r>
              <a:rPr lang="en-US">
                <a:latin typeface="Segoe UI Variable Text" pitchFamily="2" charset="0"/>
              </a:rPr>
              <a:t>The conditions of discipleship are the same as Messiahship – no crown without a cross! – Mk. 8:31-33</a:t>
            </a:r>
          </a:p>
          <a:p>
            <a:pPr lvl="1">
              <a:spcBef>
                <a:spcPts val="1800"/>
              </a:spcBef>
            </a:pPr>
            <a:r>
              <a:rPr lang="en-US">
                <a:latin typeface="Segoe UI Variable Text" pitchFamily="2" charset="0"/>
              </a:rPr>
              <a:t>I must deny self and lose my life for Christ and the gospel</a:t>
            </a:r>
          </a:p>
          <a:p>
            <a:pPr>
              <a:spcBef>
                <a:spcPts val="1800"/>
              </a:spcBef>
            </a:pPr>
            <a:r>
              <a:rPr lang="en-US" sz="3200" b="1">
                <a:latin typeface="Segoe UI Variable Text" pitchFamily="2" charset="0"/>
              </a:rPr>
              <a:t>Alien and a stranger </a:t>
            </a:r>
            <a:r>
              <a:rPr lang="en-US" sz="3200">
                <a:latin typeface="Segoe UI Variable Text" pitchFamily="2" charset="0"/>
              </a:rPr>
              <a:t>– 1 Pet. 2:11-12</a:t>
            </a:r>
          </a:p>
          <a:p>
            <a:pPr lvl="1">
              <a:spcBef>
                <a:spcPts val="1800"/>
              </a:spcBef>
            </a:pPr>
            <a:r>
              <a:rPr lang="en-US">
                <a:latin typeface="Segoe UI Variable Text" pitchFamily="2" charset="0"/>
              </a:rPr>
              <a:t>We are temporary residents and citizens elsewhere – Phil. 3:20</a:t>
            </a:r>
          </a:p>
          <a:p>
            <a:pPr lvl="1">
              <a:spcBef>
                <a:spcPts val="1800"/>
              </a:spcBef>
            </a:pPr>
            <a:r>
              <a:rPr lang="en-US">
                <a:latin typeface="Segoe UI Variable Text" pitchFamily="2" charset="0"/>
              </a:rPr>
              <a:t>We refrain from fulfilling fleshly lusts that war against the soul</a:t>
            </a:r>
          </a:p>
          <a:p>
            <a:pPr>
              <a:spcBef>
                <a:spcPts val="1800"/>
              </a:spcBef>
            </a:pPr>
            <a:r>
              <a:rPr lang="en-US" sz="3200" b="1">
                <a:latin typeface="Segoe UI Variable Text" pitchFamily="2" charset="0"/>
              </a:rPr>
              <a:t>Make the most of my time </a:t>
            </a:r>
            <a:r>
              <a:rPr lang="en-US" sz="3200">
                <a:latin typeface="Segoe UI Variable Text" pitchFamily="2" charset="0"/>
              </a:rPr>
              <a:t>– Eph. 5:15</a:t>
            </a:r>
          </a:p>
          <a:p>
            <a:pPr lvl="1">
              <a:spcBef>
                <a:spcPts val="1800"/>
              </a:spcBef>
            </a:pPr>
            <a:r>
              <a:rPr lang="en-US">
                <a:latin typeface="Segoe UI Variable Text" pitchFamily="2" charset="0"/>
              </a:rPr>
              <a:t>I must show care and wisdom to make the most of my time</a:t>
            </a:r>
          </a:p>
          <a:p>
            <a:pPr lvl="1">
              <a:spcBef>
                <a:spcPts val="1800"/>
              </a:spcBef>
            </a:pPr>
            <a:r>
              <a:rPr lang="en-US">
                <a:latin typeface="Segoe UI Variable Text" pitchFamily="2" charset="0"/>
              </a:rPr>
              <a:t>I do not flitter away the moments of my days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0D055D-AE32-78A3-F2AE-EC2B330F2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2543175" cy="6857999"/>
          </a:xfrm>
          <a:solidFill>
            <a:srgbClr val="C9AC81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My Christian  identity</a:t>
            </a:r>
          </a:p>
        </p:txBody>
      </p:sp>
    </p:spTree>
    <p:extLst>
      <p:ext uri="{BB962C8B-B14F-4D97-AF65-F5344CB8AC3E}">
        <p14:creationId xmlns:p14="http://schemas.microsoft.com/office/powerpoint/2010/main" val="48069172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79" name="Straight Connector 3078">
            <a:extLst>
              <a:ext uri="{FF2B5EF4-FFF2-40B4-BE49-F238E27FC236}">
                <a16:creationId xmlns:a16="http://schemas.microsoft.com/office/drawing/2014/main" id="{249EDD1B-F94D-B4E6-ACAA-566B9A26FD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9939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FA62A3DB-B642-D4F5-9195-14EBB1E7D61E}"/>
              </a:ext>
            </a:extLst>
          </p:cNvPr>
          <p:cNvSpPr/>
          <p:nvPr/>
        </p:nvSpPr>
        <p:spPr>
          <a:xfrm>
            <a:off x="7739406" y="744718"/>
            <a:ext cx="1536569" cy="2545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165FDA-CC76-DD2F-B00C-B2BA1B3BC3E5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1365296" y="1125669"/>
            <a:ext cx="9461407" cy="5353190"/>
          </a:xfr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ts val="2400"/>
              </a:spcBef>
            </a:pPr>
            <a:r>
              <a:rPr lang="en-US" sz="3200">
                <a:latin typeface="Segoe UI Variable Text" pitchFamily="2" charset="0"/>
              </a:rPr>
              <a:t>Born again to new life/hope – 1 Pet. 1:3-5</a:t>
            </a:r>
          </a:p>
          <a:p>
            <a:pPr>
              <a:spcBef>
                <a:spcPts val="2400"/>
              </a:spcBef>
            </a:pPr>
            <a:r>
              <a:rPr lang="en-US" sz="3200">
                <a:latin typeface="Segoe UI Variable Text" pitchFamily="2" charset="0"/>
              </a:rPr>
              <a:t>Seek things that are above – Col. 3:1-4</a:t>
            </a:r>
          </a:p>
          <a:p>
            <a:pPr>
              <a:spcBef>
                <a:spcPts val="2400"/>
              </a:spcBef>
            </a:pPr>
            <a:r>
              <a:rPr lang="en-US" sz="3200">
                <a:latin typeface="Segoe UI Variable Text" pitchFamily="2" charset="0"/>
              </a:rPr>
              <a:t>Live for the One who died for me – 2 Cor. 5:14-15</a:t>
            </a:r>
          </a:p>
          <a:p>
            <a:pPr>
              <a:spcBef>
                <a:spcPts val="2400"/>
              </a:spcBef>
            </a:pPr>
            <a:r>
              <a:rPr lang="en-US" sz="3200">
                <a:latin typeface="Segoe UI Variable Text" pitchFamily="2" charset="0"/>
              </a:rPr>
              <a:t>Bear my cross – Mk. 8:34-36</a:t>
            </a:r>
          </a:p>
          <a:p>
            <a:pPr>
              <a:spcBef>
                <a:spcPts val="2400"/>
              </a:spcBef>
            </a:pPr>
            <a:r>
              <a:rPr lang="en-US" sz="3200">
                <a:latin typeface="Segoe UI Variable Text" pitchFamily="2" charset="0"/>
              </a:rPr>
              <a:t>Alien and a stranger – 1 Pet. 2:11-12</a:t>
            </a:r>
          </a:p>
          <a:p>
            <a:pPr>
              <a:spcBef>
                <a:spcPts val="2400"/>
              </a:spcBef>
            </a:pPr>
            <a:r>
              <a:rPr lang="en-US" sz="3200">
                <a:latin typeface="Segoe UI Variable Text" pitchFamily="2" charset="0"/>
              </a:rPr>
              <a:t>Must make the most of my time – Eph. 5:15</a:t>
            </a:r>
          </a:p>
          <a:p>
            <a:pPr>
              <a:spcBef>
                <a:spcPts val="2400"/>
              </a:spcBef>
            </a:pPr>
            <a:r>
              <a:rPr lang="en-US" sz="3200" b="1">
                <a:latin typeface="Segoe UI Variable Text" pitchFamily="2" charset="0"/>
              </a:rPr>
              <a:t>Holy like God </a:t>
            </a:r>
            <a:r>
              <a:rPr lang="en-US" sz="3200">
                <a:latin typeface="Segoe UI Variable Text" pitchFamily="2" charset="0"/>
              </a:rPr>
              <a:t>– 1 Pet. 1:13-16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0D055D-AE32-78A3-F2AE-EC2B330F2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871144"/>
          </a:xfrm>
          <a:solidFill>
            <a:srgbClr val="C9AC81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6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The Christian’s IDENTITY  </a:t>
            </a:r>
          </a:p>
        </p:txBody>
      </p:sp>
    </p:spTree>
    <p:extLst>
      <p:ext uri="{BB962C8B-B14F-4D97-AF65-F5344CB8AC3E}">
        <p14:creationId xmlns:p14="http://schemas.microsoft.com/office/powerpoint/2010/main" val="223887316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87">
      <a:dk1>
        <a:srgbClr val="000000"/>
      </a:dk1>
      <a:lt1>
        <a:srgbClr val="FFFFFF"/>
      </a:lt1>
      <a:dk2>
        <a:srgbClr val="BBAA9C"/>
      </a:dk2>
      <a:lt2>
        <a:srgbClr val="E7E6E6"/>
      </a:lt2>
      <a:accent1>
        <a:srgbClr val="668A60"/>
      </a:accent1>
      <a:accent2>
        <a:srgbClr val="702128"/>
      </a:accent2>
      <a:accent3>
        <a:srgbClr val="46708C"/>
      </a:accent3>
      <a:accent4>
        <a:srgbClr val="BB2606"/>
      </a:accent4>
      <a:accent5>
        <a:srgbClr val="F1910F"/>
      </a:accent5>
      <a:accent6>
        <a:srgbClr val="FBD5AD"/>
      </a:accent6>
      <a:hlink>
        <a:srgbClr val="6F2127"/>
      </a:hlink>
      <a:folHlink>
        <a:srgbClr val="BB2606"/>
      </a:folHlink>
    </a:clrScheme>
    <a:fontScheme name="Custom 24">
      <a:majorFont>
        <a:latin typeface="Segoe UI Light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45300960_Win32.potx" id="{05C05B2A-1785-40C9-B8F7-D31D6D5CB380}" vid="{9F0EE0D9-7B27-432E-B851-47307B31DF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{05711534-8231-4D8D-B5BF-B78C9BCDC938}tf45300960_win32</Template>
  <TotalTime>0</TotalTime>
  <Words>294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Segoe UI</vt:lpstr>
      <vt:lpstr>Segoe UI Light</vt:lpstr>
      <vt:lpstr>Segoe UI Semibold</vt:lpstr>
      <vt:lpstr>Segoe UI Variable Text</vt:lpstr>
      <vt:lpstr>Office Theme</vt:lpstr>
      <vt:lpstr>Where Do You Draw Your “No” line?</vt:lpstr>
      <vt:lpstr>My Christian identity</vt:lpstr>
      <vt:lpstr>My Christian  identity</vt:lpstr>
      <vt:lpstr>The Christian’s IDENTITY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Satisfaction</dc:title>
  <dc:creator>Rodney Pitts</dc:creator>
  <cp:lastModifiedBy>Rodney Pitts</cp:lastModifiedBy>
  <cp:revision>1</cp:revision>
  <dcterms:created xsi:type="dcterms:W3CDTF">2023-08-17T20:48:38Z</dcterms:created>
  <dcterms:modified xsi:type="dcterms:W3CDTF">2023-10-25T12:44:02Z</dcterms:modified>
</cp:coreProperties>
</file>