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1" r:id="rId3"/>
    <p:sldId id="296" r:id="rId4"/>
    <p:sldId id="295" r:id="rId5"/>
    <p:sldId id="297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CC00"/>
    <a:srgbClr val="00CC99"/>
    <a:srgbClr val="00CCFF"/>
    <a:srgbClr val="66FFFF"/>
    <a:srgbClr val="BDA07D"/>
    <a:srgbClr val="B56D0B"/>
    <a:srgbClr val="685135"/>
    <a:srgbClr val="F5F9F9"/>
    <a:srgbClr val="6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3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20C40-4EC0-BFB1-D615-1455BA15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layou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AB4BA-80BD-7371-B929-19121B20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B06E-DF62-F8F9-5394-965FE9EF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99703C-0E17-F953-C69A-F4BE3C33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4C6290-D338-8FBA-9D0B-CAF45DE68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4D8C7-8727-8343-DFC8-E415C80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4B8443F-E5FA-5D35-EFF6-7896CFEE7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063838"/>
            <a:ext cx="5066324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 here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9C9904-11DE-F8AA-4316-5ACEC5829E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199" y="2486203"/>
            <a:ext cx="10515600" cy="334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53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65" r:id="rId6"/>
    <p:sldLayoutId id="2147483652" r:id="rId7"/>
    <p:sldLayoutId id="214748365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2676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ss-people-group-of-people-crowds-151884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ss-people-group-of-people-crowds-151884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ss-people-group-of-people-crowds-151884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ss-people-group-of-people-crowds-151884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ss-people-group-of-people-crowds-151884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99" y="2841766"/>
            <a:ext cx="6686715" cy="908929"/>
          </a:xfrm>
        </p:spPr>
        <p:txBody>
          <a:bodyPr/>
          <a:lstStyle/>
          <a:p>
            <a:r>
              <a:rPr lang="en-US" sz="4400">
                <a:solidFill>
                  <a:schemeClr val="accent6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God sees in 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D0C40-D2DC-B751-E257-92C5101149DD}"/>
              </a:ext>
            </a:extLst>
          </p:cNvPr>
          <p:cNvSpPr/>
          <p:nvPr/>
        </p:nvSpPr>
        <p:spPr>
          <a:xfrm>
            <a:off x="7562850" y="0"/>
            <a:ext cx="254317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arge group of people in white shirts with Bubblegum Alley in the background&#10;&#10;Description automatically generated">
            <a:extLst>
              <a:ext uri="{FF2B5EF4-FFF2-40B4-BE49-F238E27FC236}">
                <a16:creationId xmlns:a16="http://schemas.microsoft.com/office/drawing/2014/main" id="{0E18367B-D76E-C3AF-6BC2-2658A4627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2318"/>
          <a:stretch/>
        </p:blipFill>
        <p:spPr>
          <a:xfrm>
            <a:off x="7159083" y="1474052"/>
            <a:ext cx="5107258" cy="36443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62A3DB-B642-D4F5-9195-14EBB1E7D61E}"/>
              </a:ext>
            </a:extLst>
          </p:cNvPr>
          <p:cNvSpPr/>
          <p:nvPr/>
        </p:nvSpPr>
        <p:spPr>
          <a:xfrm>
            <a:off x="7739406" y="744718"/>
            <a:ext cx="1536569" cy="254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65FDA-CC76-DD2F-B00C-B2BA1B3BC3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28780" y="2362728"/>
            <a:ext cx="6627333" cy="612424"/>
          </a:xfr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Created in God’s image – Gen. 1:24-27</a:t>
            </a:r>
          </a:p>
        </p:txBody>
      </p:sp>
      <p:pic>
        <p:nvPicPr>
          <p:cNvPr id="9" name="Picture 8" descr="A large crowd of people walking down a street&#10;&#10;Description automatically generated">
            <a:extLst>
              <a:ext uri="{FF2B5EF4-FFF2-40B4-BE49-F238E27FC236}">
                <a16:creationId xmlns:a16="http://schemas.microsoft.com/office/drawing/2014/main" id="{BF1D4B34-3C68-EA98-A4CE-BA8E75E9D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17" r="35104"/>
          <a:stretch/>
        </p:blipFill>
        <p:spPr>
          <a:xfrm>
            <a:off x="0" y="0"/>
            <a:ext cx="2695575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970EC21-1811-1695-2D8E-B5A693DC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2" y="2390775"/>
            <a:ext cx="2083988" cy="2867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God sees in All People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572FD-EE7D-5DDA-EF7C-55A7E73585A4}"/>
              </a:ext>
            </a:extLst>
          </p:cNvPr>
          <p:cNvSpPr/>
          <p:nvPr/>
        </p:nvSpPr>
        <p:spPr>
          <a:xfrm>
            <a:off x="3143248" y="433387"/>
            <a:ext cx="8607239" cy="13239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/>
              <a:t>Someone to Love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9EB62B-CC9E-8730-3C0F-D6EEF7AE0C2C}"/>
              </a:ext>
            </a:extLst>
          </p:cNvPr>
          <p:cNvSpPr txBox="1">
            <a:spLocks/>
          </p:cNvSpPr>
          <p:nvPr/>
        </p:nvSpPr>
        <p:spPr>
          <a:xfrm>
            <a:off x="3756619" y="3544513"/>
            <a:ext cx="7572377" cy="93139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Gave us special blessings – Gen. 1:26, 28-29; 2:8-9, 18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D71C081-8529-C477-1751-3FF874DB5FB4}"/>
              </a:ext>
            </a:extLst>
          </p:cNvPr>
          <p:cNvSpPr txBox="1">
            <a:spLocks/>
          </p:cNvSpPr>
          <p:nvPr/>
        </p:nvSpPr>
        <p:spPr>
          <a:xfrm>
            <a:off x="3609536" y="5039969"/>
            <a:ext cx="7866542" cy="876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Segoe UI Variable Text" pitchFamily="2" charset="0"/>
              </a:rPr>
              <a:t>Continuous care to the righteous and unrighteous – Mt. </a:t>
            </a: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5:44-45</a:t>
            </a:r>
          </a:p>
        </p:txBody>
      </p:sp>
    </p:spTree>
    <p:extLst>
      <p:ext uri="{BB962C8B-B14F-4D97-AF65-F5344CB8AC3E}">
        <p14:creationId xmlns:p14="http://schemas.microsoft.com/office/powerpoint/2010/main" val="1343942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2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62A3DB-B642-D4F5-9195-14EBB1E7D61E}"/>
              </a:ext>
            </a:extLst>
          </p:cNvPr>
          <p:cNvSpPr/>
          <p:nvPr/>
        </p:nvSpPr>
        <p:spPr>
          <a:xfrm>
            <a:off x="7756133" y="773000"/>
            <a:ext cx="1536569" cy="254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65FDA-CC76-DD2F-B00C-B2BA1B3BC3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13116" y="2195513"/>
            <a:ext cx="6724652" cy="744178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>
                <a:solidFill>
                  <a:srgbClr val="FFFF00"/>
                </a:solidFill>
                <a:latin typeface="Segoe UI Variable Text" pitchFamily="2" charset="0"/>
              </a:rPr>
              <a:t>Rejected by Adam and Eve – Gen. 3:2-6</a:t>
            </a:r>
          </a:p>
        </p:txBody>
      </p:sp>
      <p:pic>
        <p:nvPicPr>
          <p:cNvPr id="9" name="Picture 8" descr="A large crowd of people walking down a street&#10;&#10;Description automatically generated">
            <a:extLst>
              <a:ext uri="{FF2B5EF4-FFF2-40B4-BE49-F238E27FC236}">
                <a16:creationId xmlns:a16="http://schemas.microsoft.com/office/drawing/2014/main" id="{BF1D4B34-3C68-EA98-A4CE-BA8E75E9D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17" r="35104"/>
          <a:stretch/>
        </p:blipFill>
        <p:spPr>
          <a:xfrm>
            <a:off x="0" y="0"/>
            <a:ext cx="2695575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970EC21-1811-1695-2D8E-B5A693DC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2" y="2390775"/>
            <a:ext cx="2083988" cy="2867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God sees in All People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9EB62B-CC9E-8730-3C0F-D6EEF7AE0C2C}"/>
              </a:ext>
            </a:extLst>
          </p:cNvPr>
          <p:cNvSpPr txBox="1">
            <a:spLocks/>
          </p:cNvSpPr>
          <p:nvPr/>
        </p:nvSpPr>
        <p:spPr>
          <a:xfrm>
            <a:off x="3758856" y="3480160"/>
            <a:ext cx="7433172" cy="8763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rgbClr val="FFFF00"/>
                </a:solidFill>
                <a:latin typeface="Segoe UI Variable Text" pitchFamily="2" charset="0"/>
              </a:rPr>
              <a:t>Rejected by the world in Noah’s day – Gen. 6:5-6, 12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D71C081-8529-C477-1751-3FF874DB5FB4}"/>
              </a:ext>
            </a:extLst>
          </p:cNvPr>
          <p:cNvSpPr txBox="1">
            <a:spLocks/>
          </p:cNvSpPr>
          <p:nvPr/>
        </p:nvSpPr>
        <p:spPr>
          <a:xfrm>
            <a:off x="3689253" y="4896929"/>
            <a:ext cx="7572377" cy="8763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rgbClr val="FFFF00"/>
                </a:solidFill>
                <a:latin typeface="Segoe UI Variable Text" pitchFamily="2" charset="0"/>
              </a:rPr>
              <a:t>Rejected by the world today – Jn. 14:15; Rom. 3:23; 5:12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572FD-EE7D-5DDA-EF7C-55A7E73585A4}"/>
              </a:ext>
            </a:extLst>
          </p:cNvPr>
          <p:cNvSpPr/>
          <p:nvPr/>
        </p:nvSpPr>
        <p:spPr>
          <a:xfrm>
            <a:off x="3121642" y="331069"/>
            <a:ext cx="8607239" cy="13239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</a:rPr>
              <a:t>Someone “Unlovable”</a:t>
            </a:r>
          </a:p>
        </p:txBody>
      </p:sp>
    </p:spTree>
    <p:extLst>
      <p:ext uri="{BB962C8B-B14F-4D97-AF65-F5344CB8AC3E}">
        <p14:creationId xmlns:p14="http://schemas.microsoft.com/office/powerpoint/2010/main" val="41301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4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62A3DB-B642-D4F5-9195-14EBB1E7D61E}"/>
              </a:ext>
            </a:extLst>
          </p:cNvPr>
          <p:cNvSpPr/>
          <p:nvPr/>
        </p:nvSpPr>
        <p:spPr>
          <a:xfrm>
            <a:off x="7722679" y="743884"/>
            <a:ext cx="1536569" cy="254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65FDA-CC76-DD2F-B00C-B2BA1B3BC3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95747" y="2358483"/>
            <a:ext cx="6677025" cy="608838"/>
          </a:xfr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Defies all human reasoning! – Rom. 5:7</a:t>
            </a:r>
          </a:p>
        </p:txBody>
      </p:sp>
      <p:pic>
        <p:nvPicPr>
          <p:cNvPr id="9" name="Picture 8" descr="A large crowd of people walking down a street&#10;&#10;Description automatically generated">
            <a:extLst>
              <a:ext uri="{FF2B5EF4-FFF2-40B4-BE49-F238E27FC236}">
                <a16:creationId xmlns:a16="http://schemas.microsoft.com/office/drawing/2014/main" id="{BF1D4B34-3C68-EA98-A4CE-BA8E75E9D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17" r="35104"/>
          <a:stretch/>
        </p:blipFill>
        <p:spPr>
          <a:xfrm>
            <a:off x="0" y="0"/>
            <a:ext cx="2695575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970EC21-1811-1695-2D8E-B5A693DC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2" y="2390775"/>
            <a:ext cx="2083988" cy="2867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God sees in All People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572FD-EE7D-5DDA-EF7C-55A7E73585A4}"/>
              </a:ext>
            </a:extLst>
          </p:cNvPr>
          <p:cNvSpPr/>
          <p:nvPr/>
        </p:nvSpPr>
        <p:spPr>
          <a:xfrm>
            <a:off x="3130641" y="503206"/>
            <a:ext cx="8607239" cy="132397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/>
              <a:t>Someone Worth Dying For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9EB62B-CC9E-8730-3C0F-D6EEF7AE0C2C}"/>
              </a:ext>
            </a:extLst>
          </p:cNvPr>
          <p:cNvSpPr txBox="1">
            <a:spLocks/>
          </p:cNvSpPr>
          <p:nvPr/>
        </p:nvSpPr>
        <p:spPr>
          <a:xfrm>
            <a:off x="3518394" y="3498623"/>
            <a:ext cx="7831730" cy="608838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Jesus died for ungodly sinners – Rom. 5:6-10</a:t>
            </a:r>
          </a:p>
        </p:txBody>
      </p:sp>
    </p:spTree>
    <p:extLst>
      <p:ext uri="{BB962C8B-B14F-4D97-AF65-F5344CB8AC3E}">
        <p14:creationId xmlns:p14="http://schemas.microsoft.com/office/powerpoint/2010/main" val="25055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62A3DB-B642-D4F5-9195-14EBB1E7D61E}"/>
              </a:ext>
            </a:extLst>
          </p:cNvPr>
          <p:cNvSpPr/>
          <p:nvPr/>
        </p:nvSpPr>
        <p:spPr>
          <a:xfrm>
            <a:off x="7739406" y="744718"/>
            <a:ext cx="1536569" cy="254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65FDA-CC76-DD2F-B00C-B2BA1B3BC3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7756" y="2757144"/>
            <a:ext cx="6818218" cy="886707"/>
          </a:xfr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They have heeded the gospel call – 2 Thess. 2:13-14; Rom. 10:17; 2 Thess. 1:6-8</a:t>
            </a:r>
          </a:p>
        </p:txBody>
      </p:sp>
      <p:pic>
        <p:nvPicPr>
          <p:cNvPr id="9" name="Picture 8" descr="A large crowd of people walking down a street&#10;&#10;Description automatically generated">
            <a:extLst>
              <a:ext uri="{FF2B5EF4-FFF2-40B4-BE49-F238E27FC236}">
                <a16:creationId xmlns:a16="http://schemas.microsoft.com/office/drawing/2014/main" id="{BF1D4B34-3C68-EA98-A4CE-BA8E75E9D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17" r="35104"/>
          <a:stretch/>
        </p:blipFill>
        <p:spPr>
          <a:xfrm>
            <a:off x="0" y="0"/>
            <a:ext cx="2695575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970EC21-1811-1695-2D8E-B5A693DC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2" y="2390775"/>
            <a:ext cx="2083988" cy="2867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God sees in </a:t>
            </a:r>
            <a:r>
              <a:rPr lang="en-US" sz="360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His People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572FD-EE7D-5DDA-EF7C-55A7E73585A4}"/>
              </a:ext>
            </a:extLst>
          </p:cNvPr>
          <p:cNvSpPr/>
          <p:nvPr/>
        </p:nvSpPr>
        <p:spPr>
          <a:xfrm>
            <a:off x="3143246" y="338136"/>
            <a:ext cx="8607239" cy="202406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/>
              <a:t>Someone Who Has Left Sin and Death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9EB62B-CC9E-8730-3C0F-D6EEF7AE0C2C}"/>
              </a:ext>
            </a:extLst>
          </p:cNvPr>
          <p:cNvSpPr txBox="1">
            <a:spLocks/>
          </p:cNvSpPr>
          <p:nvPr/>
        </p:nvSpPr>
        <p:spPr>
          <a:xfrm>
            <a:off x="3660674" y="5320448"/>
            <a:ext cx="7572377" cy="98195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They are forgiven through the blood of Christ – Rom. 3:23-26; Eph. 1:7-8; Col. 2:11-13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5393CC4-D35A-5A1F-8DA3-0D4F803EB433}"/>
              </a:ext>
            </a:extLst>
          </p:cNvPr>
          <p:cNvSpPr txBox="1">
            <a:spLocks/>
          </p:cNvSpPr>
          <p:nvPr/>
        </p:nvSpPr>
        <p:spPr>
          <a:xfrm>
            <a:off x="3800922" y="4038796"/>
            <a:ext cx="7291883" cy="88670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They are washed, sanctified, and justified – 1 Cor. 6:9-11; Acts 22:16</a:t>
            </a:r>
          </a:p>
        </p:txBody>
      </p:sp>
    </p:spTree>
    <p:extLst>
      <p:ext uri="{BB962C8B-B14F-4D97-AF65-F5344CB8AC3E}">
        <p14:creationId xmlns:p14="http://schemas.microsoft.com/office/powerpoint/2010/main" val="58968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2" grpId="0"/>
      <p:bldP spid="13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62A3DB-B642-D4F5-9195-14EBB1E7D61E}"/>
              </a:ext>
            </a:extLst>
          </p:cNvPr>
          <p:cNvSpPr/>
          <p:nvPr/>
        </p:nvSpPr>
        <p:spPr>
          <a:xfrm>
            <a:off x="7739406" y="744718"/>
            <a:ext cx="1536569" cy="254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65FDA-CC76-DD2F-B00C-B2BA1B3BC3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12622" y="2193258"/>
            <a:ext cx="6818218" cy="981958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They are raised with Christ in baptism to walk in newness of life – Rom. 6:1-4</a:t>
            </a:r>
          </a:p>
        </p:txBody>
      </p:sp>
      <p:pic>
        <p:nvPicPr>
          <p:cNvPr id="9" name="Picture 8" descr="A large crowd of people walking down a street&#10;&#10;Description automatically generated">
            <a:extLst>
              <a:ext uri="{FF2B5EF4-FFF2-40B4-BE49-F238E27FC236}">
                <a16:creationId xmlns:a16="http://schemas.microsoft.com/office/drawing/2014/main" id="{BF1D4B34-3C68-EA98-A4CE-BA8E75E9D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17" r="35104"/>
          <a:stretch/>
        </p:blipFill>
        <p:spPr>
          <a:xfrm>
            <a:off x="0" y="0"/>
            <a:ext cx="2695575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970EC21-1811-1695-2D8E-B5A693DC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2" y="2390775"/>
            <a:ext cx="2083988" cy="2867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God sees in </a:t>
            </a:r>
            <a:r>
              <a:rPr lang="en-US" sz="360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His People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572FD-EE7D-5DDA-EF7C-55A7E73585A4}"/>
              </a:ext>
            </a:extLst>
          </p:cNvPr>
          <p:cNvSpPr/>
          <p:nvPr/>
        </p:nvSpPr>
        <p:spPr>
          <a:xfrm>
            <a:off x="3143248" y="482522"/>
            <a:ext cx="8607239" cy="127379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Someone Raised to Newness of Life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9EB62B-CC9E-8730-3C0F-D6EEF7AE0C2C}"/>
              </a:ext>
            </a:extLst>
          </p:cNvPr>
          <p:cNvSpPr txBox="1">
            <a:spLocks/>
          </p:cNvSpPr>
          <p:nvPr/>
        </p:nvSpPr>
        <p:spPr>
          <a:xfrm>
            <a:off x="3735542" y="3635297"/>
            <a:ext cx="7572377" cy="70810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They live a changed life – Rom. 6:15-19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D71C081-8529-C477-1751-3FF874DB5FB4}"/>
              </a:ext>
            </a:extLst>
          </p:cNvPr>
          <p:cNvSpPr txBox="1">
            <a:spLocks/>
          </p:cNvSpPr>
          <p:nvPr/>
        </p:nvSpPr>
        <p:spPr>
          <a:xfrm>
            <a:off x="3632683" y="4803481"/>
            <a:ext cx="7778093" cy="106415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  <a:latin typeface="Segoe UI Variable Text" pitchFamily="2" charset="0"/>
              </a:rPr>
              <a:t>God sees His people as for what they are—new and different – 1 Pet. 1:13-19; 2 Cor. 5:17</a:t>
            </a:r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2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300960_Win32.potx" id="{05C05B2A-1785-40C9-B8F7-D31D6D5CB380}" vid="{9F0EE0D9-7B27-432E-B851-47307B31DF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{05711534-8231-4D8D-B5BF-B78C9BCDC938}tf45300960_win32</Template>
  <TotalTime>0</TotalTime>
  <Words>252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Segoe UI</vt:lpstr>
      <vt:lpstr>Segoe UI Black</vt:lpstr>
      <vt:lpstr>Segoe UI Light</vt:lpstr>
      <vt:lpstr>Segoe UI Semibold</vt:lpstr>
      <vt:lpstr>Segoe UI Variable Text</vt:lpstr>
      <vt:lpstr>Office Theme</vt:lpstr>
      <vt:lpstr>What God sees in Us</vt:lpstr>
      <vt:lpstr>What God sees in All People</vt:lpstr>
      <vt:lpstr>What God sees in All People</vt:lpstr>
      <vt:lpstr>What God sees in All People</vt:lpstr>
      <vt:lpstr>What God sees in His People</vt:lpstr>
      <vt:lpstr>What God sees in His People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Satisfaction</dc:title>
  <dc:creator>Rodney Pitts</dc:creator>
  <cp:lastModifiedBy>Rodney Pitts</cp:lastModifiedBy>
  <cp:revision>3</cp:revision>
  <dcterms:created xsi:type="dcterms:W3CDTF">2023-08-17T20:48:38Z</dcterms:created>
  <dcterms:modified xsi:type="dcterms:W3CDTF">2023-09-25T14:03:04Z</dcterms:modified>
</cp:coreProperties>
</file>