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4"/>
  </p:sldMasterIdLst>
  <p:notesMasterIdLst>
    <p:notesMasterId r:id="rId11"/>
  </p:notesMasterIdLst>
  <p:handoutMasterIdLst>
    <p:handoutMasterId r:id="rId12"/>
  </p:handoutMasterIdLst>
  <p:sldIdLst>
    <p:sldId id="281" r:id="rId5"/>
    <p:sldId id="355" r:id="rId6"/>
    <p:sldId id="363" r:id="rId7"/>
    <p:sldId id="364" r:id="rId8"/>
    <p:sldId id="367" r:id="rId9"/>
    <p:sldId id="3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DFDFDF"/>
    <a:srgbClr val="9BAF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1D6DB-F0AE-45A4-B136-2610AA3F7798}" v="1028" dt="2023-09-10T12:40:52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>
              <a:effectLst/>
              <a:latin typeface="Segoe UI" panose="020B0502040204020203" pitchFamily="34" charset="0"/>
            </a:endParaRPr>
          </a:p>
          <a:p>
            <a:r>
              <a:rPr lang="en-US"/>
              <a:t>ID=d924773e-9a16-4d6d-9803-8cb819e99682
Recipe=</a:t>
            </a:r>
            <a:r>
              <a:rPr lang="en-US" err="1"/>
              <a:t>text_billboard</a:t>
            </a:r>
            <a:r>
              <a:rPr lang="en-US"/>
              <a:t>
Type=</a:t>
            </a:r>
            <a:r>
              <a:rPr lang="en-US" err="1"/>
              <a:t>TextOnly</a:t>
            </a:r>
            <a:r>
              <a:rPr lang="en-US"/>
              <a:t>
Variant=0
</a:t>
            </a:r>
            <a:r>
              <a:rPr lang="en-US" err="1"/>
              <a:t>FamilyID</a:t>
            </a:r>
            <a:r>
              <a:rPr lang="en-US"/>
              <a:t>=</a:t>
            </a:r>
            <a:r>
              <a:rPr lang="en-US" err="1"/>
              <a:t>AccentBoxWalbaum_Zero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ABF4419-7095-2F87-4E0D-1519BE337B8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457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666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68558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7736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026F642A-67E4-E35D-0E7A-5D9F133263E6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36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A77D3AB-13A3-0F22-76FA-05A74C4A97A2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708CDF-BF1C-F86C-2FE4-E767D440EF50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0C6749-F3D6-6B9F-3DE6-C83C494FAF1E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430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5964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907469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050A082F-9974-EED6-8EFC-052B45BE5FF9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24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0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731" r:id="rId13"/>
    <p:sldLayoutId id="2147483736" r:id="rId14"/>
    <p:sldLayoutId id="2147483733" r:id="rId15"/>
    <p:sldLayoutId id="2147483734" r:id="rId16"/>
    <p:sldLayoutId id="2147483735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3450" y="988741"/>
            <a:ext cx="6148594" cy="3973784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US" sz="4800" cap="none">
                <a:solidFill>
                  <a:schemeClr val="bg1"/>
                </a:solidFill>
              </a:rPr>
              <a:t>Following God’s will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19"/>
            <a:ext cx="1745295" cy="758283"/>
          </a:xfrm>
        </p:spPr>
        <p:txBody>
          <a:bodyPr anchor="ctr">
            <a:normAutofit/>
          </a:bodyPr>
          <a:lstStyle/>
          <a:p>
            <a:pPr algn="r"/>
            <a:r>
              <a:rPr lang="en-US" sz="2800">
                <a:solidFill>
                  <a:schemeClr val="bg1"/>
                </a:solidFill>
              </a:rPr>
              <a:t>Psalm 119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EF04206-D4BA-0D70-F8EF-E8EF509B1CB7}"/>
              </a:ext>
            </a:extLst>
          </p:cNvPr>
          <p:cNvSpPr txBox="1">
            <a:spLocks/>
          </p:cNvSpPr>
          <p:nvPr/>
        </p:nvSpPr>
        <p:spPr>
          <a:xfrm>
            <a:off x="2454998" y="2129882"/>
            <a:ext cx="1745295" cy="2492297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>
                <a:solidFill>
                  <a:schemeClr val="bg1"/>
                </a:solidFill>
              </a:rPr>
              <a:t>:1-8</a:t>
            </a:r>
          </a:p>
          <a:p>
            <a:pPr algn="r"/>
            <a:r>
              <a:rPr lang="en-US" sz="2800">
                <a:solidFill>
                  <a:schemeClr val="bg1"/>
                </a:solidFill>
              </a:rPr>
              <a:t>Delight</a:t>
            </a:r>
          </a:p>
          <a:p>
            <a:pPr algn="r"/>
            <a:r>
              <a:rPr lang="en-US" sz="2800">
                <a:solidFill>
                  <a:schemeClr val="bg1"/>
                </a:solidFill>
              </a:rPr>
              <a:t>Duty</a:t>
            </a:r>
          </a:p>
          <a:p>
            <a:pPr algn="r"/>
            <a:r>
              <a:rPr lang="en-US" sz="2800">
                <a:solidFill>
                  <a:schemeClr val="bg1"/>
                </a:solidFill>
              </a:rPr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7"/>
            <a:ext cx="12192000" cy="30567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64506" y="238125"/>
            <a:ext cx="9198893" cy="6372225"/>
          </a:xfrm>
          <a:prstGeom prst="rect">
            <a:avLst/>
          </a:prstGeom>
          <a:solidFill>
            <a:srgbClr val="DFDFDF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DABE88-868C-6079-4C69-B296548347F4}"/>
              </a:ext>
            </a:extLst>
          </p:cNvPr>
          <p:cNvSpPr txBox="1"/>
          <p:nvPr/>
        </p:nvSpPr>
        <p:spPr>
          <a:xfrm>
            <a:off x="108132" y="2229708"/>
            <a:ext cx="25482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Delight</a:t>
            </a:r>
            <a:r>
              <a:rPr lang="en-US" sz="4000" b="1">
                <a:solidFill>
                  <a:schemeClr val="bg1"/>
                </a:solidFill>
                <a:latin typeface="+mj-lt"/>
              </a:rPr>
              <a:t> of Following God’s Will</a:t>
            </a:r>
            <a:endParaRPr lang="en-US" sz="4000"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392B7D-52C7-9B63-1B3C-29DD3833675F}"/>
              </a:ext>
            </a:extLst>
          </p:cNvPr>
          <p:cNvSpPr txBox="1">
            <a:spLocks/>
          </p:cNvSpPr>
          <p:nvPr/>
        </p:nvSpPr>
        <p:spPr>
          <a:xfrm>
            <a:off x="2856944" y="544969"/>
            <a:ext cx="8809483" cy="5768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Blessed are those who way is blameless – 119:1</a:t>
            </a:r>
          </a:p>
          <a:p>
            <a:pPr lvl="1">
              <a:spcBef>
                <a:spcPts val="2000"/>
              </a:spcBef>
              <a:defRPr/>
            </a:pPr>
            <a:r>
              <a:rPr lang="en-US" sz="2600"/>
              <a:t>Blessed/happy/having delight comes through blamelessness – Rom. 3:23; Eph. 1:7-8</a:t>
            </a:r>
          </a:p>
          <a:p>
            <a:pPr lvl="1">
              <a:spcBef>
                <a:spcPts val="2000"/>
              </a:spcBef>
              <a:defRPr/>
            </a:pPr>
            <a:r>
              <a:rPr lang="en-US" sz="2600"/>
              <a:t>But we must “walk in the law of the Lord” – Psa. 1:1-2</a:t>
            </a:r>
            <a:endParaRPr kumimoji="0" lang="en-US" sz="2600" b="0" i="0" u="none" strike="noStrike" kern="1200" cap="none" spc="0" normalizeH="0" noProof="0">
              <a:ln>
                <a:noFill/>
              </a:ln>
              <a:effectLst/>
              <a:uLnTx/>
              <a:uFillTx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Blessed are those who observe His testimonies – 119:2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</a:rPr>
              <a:t>Being</a:t>
            </a:r>
            <a:r>
              <a:rPr kumimoji="0" lang="en-US" sz="26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 happy comes through obedience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/>
              <a:t>Obedience has a goal—seeking God</a:t>
            </a:r>
          </a:p>
          <a:p>
            <a:pPr>
              <a:spcBef>
                <a:spcPts val="2000"/>
              </a:spcBef>
              <a:defRPr/>
            </a:pPr>
            <a:r>
              <a:rPr kumimoji="0" lang="en-US" sz="3200" b="0" i="0" u="none" strike="noStrike" kern="1200" cap="none" spc="0" normalizeH="0" noProof="0">
                <a:ln>
                  <a:noFill/>
                </a:ln>
                <a:effectLst/>
                <a:uLnTx/>
                <a:uFillTx/>
              </a:rPr>
              <a:t>Blessed because they “do no unrighteousness” – 119:3; 1 Jn. 3:7-8, 10</a:t>
            </a:r>
          </a:p>
        </p:txBody>
      </p:sp>
    </p:spTree>
    <p:extLst>
      <p:ext uri="{BB962C8B-B14F-4D97-AF65-F5344CB8AC3E}">
        <p14:creationId xmlns:p14="http://schemas.microsoft.com/office/powerpoint/2010/main" val="41678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25333" y="266700"/>
            <a:ext cx="9228542" cy="6296025"/>
          </a:xfrm>
          <a:prstGeom prst="rect">
            <a:avLst/>
          </a:prstGeom>
          <a:solidFill>
            <a:srgbClr val="595959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57152" y="2229710"/>
            <a:ext cx="25422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>
                <a:solidFill>
                  <a:srgbClr val="0070C0"/>
                </a:solidFill>
                <a:latin typeface="+mj-lt"/>
              </a:rPr>
              <a:t>Duty</a:t>
            </a:r>
            <a:r>
              <a:rPr lang="en-US" sz="4000" b="1">
                <a:latin typeface="+mj-lt"/>
              </a:rPr>
              <a:t> of Following God’s Will</a:t>
            </a:r>
            <a:endParaRPr lang="en-US" sz="36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2867617" y="419101"/>
            <a:ext cx="8943974" cy="643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800"/>
              </a:spcBef>
              <a:defRPr/>
            </a:pPr>
            <a:r>
              <a:rPr lang="en-US" sz="3200">
                <a:solidFill>
                  <a:schemeClr val="bg1"/>
                </a:solidFill>
              </a:rPr>
              <a:t>God ordained his precepts for us to keep them – 119:4; Lk. 6:46; Jn. 14:15; 15:14</a:t>
            </a:r>
          </a:p>
          <a:p>
            <a:pPr>
              <a:spcBef>
                <a:spcPts val="1800"/>
              </a:spcBef>
              <a:defRPr/>
            </a:pPr>
            <a:r>
              <a:rPr lang="en-US" sz="3200">
                <a:solidFill>
                  <a:schemeClr val="bg1"/>
                </a:solidFill>
              </a:rPr>
              <a:t>The blessed desire to obey – 119:5-6</a:t>
            </a:r>
            <a:endParaRPr lang="en-US" sz="3200" baseline="0">
              <a:solidFill>
                <a:schemeClr val="bg1"/>
              </a:solidFill>
            </a:endParaRPr>
          </a:p>
          <a:p>
            <a:pPr lvl="1">
              <a:spcBef>
                <a:spcPts val="1800"/>
              </a:spcBef>
              <a:defRPr/>
            </a:pPr>
            <a:r>
              <a:rPr lang="en-US">
                <a:solidFill>
                  <a:schemeClr val="bg1"/>
                </a:solidFill>
              </a:rPr>
              <a:t>They honestly and sincere petition God for help to do so</a:t>
            </a:r>
            <a:endParaRPr kumimoji="0" lang="en-US" b="0" i="0" u="none" strike="noStrike" kern="1200" cap="none" spc="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lvl="1">
              <a:spcBef>
                <a:spcPts val="1800"/>
              </a:spcBef>
              <a:defRPr/>
            </a:pPr>
            <a:r>
              <a:rPr lang="en-US" baseline="0">
                <a:solidFill>
                  <a:schemeClr val="bg1"/>
                </a:solidFill>
              </a:rPr>
              <a:t>Obedience surrounds our service to God.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04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1" y="1400175"/>
            <a:ext cx="12191999" cy="5457825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241324" y="257175"/>
            <a:ext cx="1159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+mj-lt"/>
              </a:rPr>
              <a:t>Obedience is Required for… </a:t>
            </a:r>
            <a:endParaRPr lang="en-US" sz="36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360557" y="1514475"/>
            <a:ext cx="11470888" cy="5124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0"/>
              </a:spcBef>
              <a:defRPr/>
            </a:pPr>
            <a:r>
              <a:rPr lang="en-US" sz="3200"/>
              <a:t>Allegiance to God – Acts 5:29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3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Faith – Heb. 11:8</a:t>
            </a:r>
          </a:p>
          <a:p>
            <a:pPr>
              <a:spcBef>
                <a:spcPts val="3000"/>
              </a:spcBef>
              <a:defRPr/>
            </a:pPr>
            <a:r>
              <a:rPr lang="en-US" sz="3200"/>
              <a:t>Receiving the promise of the Spirit – Acts 5:32</a:t>
            </a:r>
          </a:p>
          <a:p>
            <a:pPr>
              <a:spcBef>
                <a:spcPts val="3000"/>
              </a:spcBef>
              <a:defRPr/>
            </a:pPr>
            <a:r>
              <a:rPr lang="en-US" sz="3200"/>
              <a:t>Righteousness – Rom. 6:16</a:t>
            </a:r>
          </a:p>
          <a:p>
            <a:pPr>
              <a:spcBef>
                <a:spcPts val="3000"/>
              </a:spcBef>
              <a:defRPr/>
            </a:pPr>
            <a:r>
              <a:rPr lang="en-US" sz="3200"/>
              <a:t>Fellowship/acceptance among brethren – 2 Thess. 3:13-14</a:t>
            </a:r>
          </a:p>
          <a:p>
            <a:pPr>
              <a:spcBef>
                <a:spcPts val="3000"/>
              </a:spcBef>
              <a:defRPr/>
            </a:pPr>
            <a:r>
              <a:rPr lang="en-US" sz="3200"/>
              <a:t>Salvation – Heb. 5:8-9; 2 Thess. 1:7-8</a:t>
            </a:r>
          </a:p>
        </p:txBody>
      </p:sp>
    </p:spTree>
    <p:extLst>
      <p:ext uri="{BB962C8B-B14F-4D97-AF65-F5344CB8AC3E}">
        <p14:creationId xmlns:p14="http://schemas.microsoft.com/office/powerpoint/2010/main" val="1057065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2725333" y="304800"/>
            <a:ext cx="9228542" cy="6248400"/>
          </a:xfrm>
          <a:prstGeom prst="rect">
            <a:avLst/>
          </a:prstGeom>
          <a:solidFill>
            <a:srgbClr val="595959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57152" y="2229710"/>
            <a:ext cx="25422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>
                <a:solidFill>
                  <a:srgbClr val="0070C0"/>
                </a:solidFill>
                <a:latin typeface="+mj-lt"/>
              </a:rPr>
              <a:t>Duty</a:t>
            </a:r>
            <a:r>
              <a:rPr lang="en-US" sz="4000" b="1">
                <a:latin typeface="+mj-lt"/>
              </a:rPr>
              <a:t> of Following God’s Will</a:t>
            </a:r>
            <a:endParaRPr lang="en-US" sz="36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2867617" y="439932"/>
            <a:ext cx="8943974" cy="6134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>
                <a:solidFill>
                  <a:schemeClr val="bg1"/>
                </a:solidFill>
              </a:rPr>
              <a:t>God ordained his precepts for us to keep them – 119:4; Lk. 6:46; Jn. 14:15; 15:14</a:t>
            </a:r>
          </a:p>
          <a:p>
            <a:pPr>
              <a:spcBef>
                <a:spcPts val="1800"/>
              </a:spcBef>
              <a:defRPr/>
            </a:pPr>
            <a:r>
              <a:rPr lang="en-US" sz="3200">
                <a:solidFill>
                  <a:schemeClr val="bg1"/>
                </a:solidFill>
              </a:rPr>
              <a:t>The blessed desire to obey – 119:5-6</a:t>
            </a:r>
            <a:endParaRPr lang="en-US" sz="3200" baseline="0">
              <a:solidFill>
                <a:schemeClr val="bg1"/>
              </a:solidFill>
            </a:endParaRPr>
          </a:p>
          <a:p>
            <a:pPr lvl="1">
              <a:spcBef>
                <a:spcPts val="1800"/>
              </a:spcBef>
              <a:defRPr/>
            </a:pPr>
            <a:r>
              <a:rPr lang="en-US">
                <a:solidFill>
                  <a:schemeClr val="bg1"/>
                </a:solidFill>
              </a:rPr>
              <a:t>They honestly and sincere petition God for help to do so</a:t>
            </a:r>
            <a:endParaRPr kumimoji="0" lang="en-US" b="0" i="0" u="none" strike="noStrike" kern="1200" cap="none" spc="0" normalizeH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lvl="1">
              <a:spcBef>
                <a:spcPts val="1800"/>
              </a:spcBef>
              <a:defRPr/>
            </a:pPr>
            <a:r>
              <a:rPr lang="en-US" baseline="0">
                <a:solidFill>
                  <a:schemeClr val="bg1"/>
                </a:solidFill>
              </a:rPr>
              <a:t>Obedience surrounds our service to God.</a:t>
            </a:r>
            <a:endParaRPr lang="en-US">
              <a:solidFill>
                <a:schemeClr val="bg1"/>
              </a:solidFill>
            </a:endParaRPr>
          </a:p>
          <a:p>
            <a:pPr>
              <a:spcBef>
                <a:spcPts val="1800"/>
              </a:spcBef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Sadly, many never know the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real </a:t>
            </a:r>
            <a:r>
              <a:rPr lang="en-US" sz="3200">
                <a:solidFill>
                  <a:schemeClr val="bg1"/>
                </a:solidFill>
              </a:rPr>
              <a:t>delight</a:t>
            </a: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of serving Christ because:</a:t>
            </a:r>
          </a:p>
          <a:p>
            <a:pPr lvl="1">
              <a:spcBef>
                <a:spcPts val="1800"/>
              </a:spcBef>
              <a:defRPr/>
            </a:pPr>
            <a:r>
              <a:rPr kumimoji="0" lang="en-US" b="0" i="0" u="none" strike="noStrike" kern="1200" cap="none" spc="0" normalizeH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They never grow beyond their life of sin and shame – Rom. 6:20-21, 23</a:t>
            </a:r>
          </a:p>
          <a:p>
            <a:pPr lvl="1">
              <a:spcBef>
                <a:spcPts val="1800"/>
              </a:spcBef>
              <a:defRPr/>
            </a:pPr>
            <a:r>
              <a:rPr lang="en-US" baseline="0">
                <a:solidFill>
                  <a:schemeClr val="bg1"/>
                </a:solidFill>
              </a:rPr>
              <a:t>They</a:t>
            </a:r>
            <a:r>
              <a:rPr lang="en-US">
                <a:solidFill>
                  <a:schemeClr val="bg1"/>
                </a:solidFill>
              </a:rPr>
              <a:t> never grow to appreciate the value of knowing and obeying God’s will – 2 Tim. 2:15</a:t>
            </a:r>
            <a:endParaRPr kumimoji="0" lang="en-US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28238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B51E2-3E4F-6812-EE91-48DDECC969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3FD8FE-F06F-EEC6-3C19-E026CF789390}"/>
              </a:ext>
            </a:extLst>
          </p:cNvPr>
          <p:cNvSpPr/>
          <p:nvPr/>
        </p:nvSpPr>
        <p:spPr>
          <a:xfrm>
            <a:off x="0" y="1978629"/>
            <a:ext cx="12192000" cy="3056709"/>
          </a:xfrm>
          <a:prstGeom prst="rect">
            <a:avLst/>
          </a:prstGeom>
          <a:solidFill>
            <a:srgbClr val="9BAFB5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6CF870-DFC1-C758-F495-DC4EF8E1F316}"/>
              </a:ext>
            </a:extLst>
          </p:cNvPr>
          <p:cNvSpPr/>
          <p:nvPr/>
        </p:nvSpPr>
        <p:spPr>
          <a:xfrm>
            <a:off x="3314700" y="373566"/>
            <a:ext cx="8516744" cy="6122019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600A8-1624-F535-16E5-7FFB8B075AA4}"/>
              </a:ext>
            </a:extLst>
          </p:cNvPr>
          <p:cNvSpPr txBox="1"/>
          <p:nvPr/>
        </p:nvSpPr>
        <p:spPr>
          <a:xfrm>
            <a:off x="66505" y="2551837"/>
            <a:ext cx="3011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>
                <a:solidFill>
                  <a:schemeClr val="bg1"/>
                </a:solidFill>
                <a:latin typeface="+mj-lt"/>
              </a:rPr>
              <a:t>The </a:t>
            </a:r>
            <a:r>
              <a:rPr lang="en-US" sz="3600" b="1">
                <a:solidFill>
                  <a:srgbClr val="002060"/>
                </a:solidFill>
                <a:latin typeface="+mj-lt"/>
              </a:rPr>
              <a:t>Display</a:t>
            </a:r>
            <a:r>
              <a:rPr lang="en-US" sz="3600" b="1">
                <a:solidFill>
                  <a:schemeClr val="bg1"/>
                </a:solidFill>
                <a:latin typeface="+mj-lt"/>
              </a:rPr>
              <a:t> of Following God’s Will</a:t>
            </a:r>
            <a:endParaRPr lang="en-US" sz="32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48ADC9B-845A-D538-B924-B874893AB6E2}"/>
              </a:ext>
            </a:extLst>
          </p:cNvPr>
          <p:cNvSpPr txBox="1">
            <a:spLocks/>
          </p:cNvSpPr>
          <p:nvPr/>
        </p:nvSpPr>
        <p:spPr>
          <a:xfrm>
            <a:off x="3438525" y="257175"/>
            <a:ext cx="8392919" cy="6381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defRPr/>
            </a:pPr>
            <a:r>
              <a:rPr lang="en-US" sz="3200"/>
              <a:t>The blessed display their devotion in thankful praise – 119:7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That he </a:t>
            </a:r>
            <a:r>
              <a:rPr lang="en-US" sz="2600" b="1"/>
              <a:t>vows</a:t>
            </a:r>
            <a:r>
              <a:rPr lang="en-US" sz="2600"/>
              <a:t> to do this shows worship is rooted in the </a:t>
            </a:r>
            <a:r>
              <a:rPr lang="en-US" sz="2600" b="1"/>
              <a:t>will</a:t>
            </a:r>
            <a:r>
              <a:rPr lang="en-US" sz="2600"/>
              <a:t> of an </a:t>
            </a:r>
            <a:r>
              <a:rPr lang="en-US" sz="2600" b="1"/>
              <a:t>upright heart </a:t>
            </a:r>
            <a:r>
              <a:rPr lang="en-US" sz="2600"/>
              <a:t>– Matt. 6:24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600"/>
              <a:t>It is worship offered upon learning God’s will – 119:171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/>
              <a:t>The blessed obey what they have learned – 119:8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800"/>
              <a:t>This is unconditional obedience, and God desires it today – Jas. 1:21-22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800"/>
              <a:t>This is obedience offered with dependence on God’s help – 1 Cor. 10:13; 15:58</a:t>
            </a:r>
          </a:p>
        </p:txBody>
      </p:sp>
    </p:spTree>
    <p:extLst>
      <p:ext uri="{BB962C8B-B14F-4D97-AF65-F5344CB8AC3E}">
        <p14:creationId xmlns:p14="http://schemas.microsoft.com/office/powerpoint/2010/main" val="1304354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0A252-5923-47A2-A53A-F9BF72908919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90D7697-8E53-4EA8-8CBB-9C19575257BF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404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Segoe UI</vt:lpstr>
      <vt:lpstr>Parcel</vt:lpstr>
      <vt:lpstr>Following God’s will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 of Abraham</dc:title>
  <dc:creator>Rodney Pitts</dc:creator>
  <cp:lastModifiedBy>Rodney Pitts</cp:lastModifiedBy>
  <cp:revision>2</cp:revision>
  <dcterms:created xsi:type="dcterms:W3CDTF">2023-04-20T17:32:42Z</dcterms:created>
  <dcterms:modified xsi:type="dcterms:W3CDTF">2023-09-11T13:58:11Z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