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4"/>
  </p:sldMasterIdLst>
  <p:notesMasterIdLst>
    <p:notesMasterId r:id="rId13"/>
  </p:notesMasterIdLst>
  <p:handoutMasterIdLst>
    <p:handoutMasterId r:id="rId14"/>
  </p:handoutMasterIdLst>
  <p:sldIdLst>
    <p:sldId id="281" r:id="rId5"/>
    <p:sldId id="355" r:id="rId6"/>
    <p:sldId id="365" r:id="rId7"/>
    <p:sldId id="366" r:id="rId8"/>
    <p:sldId id="367" r:id="rId9"/>
    <p:sldId id="368" r:id="rId10"/>
    <p:sldId id="363" r:id="rId11"/>
    <p:sldId id="3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60" userDrawn="1">
          <p15:clr>
            <a:srgbClr val="A4A3A4"/>
          </p15:clr>
        </p15:guide>
        <p15:guide id="2" pos="7392"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BAF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BAEA2A-D291-4CA4-BF32-D816213B97A1}" v="175" dt="2023-08-13T13:12:49.473"/>
    <p1510:client id="{8BB540B6-E7A6-4234-9E08-632DFA756BF1}" v="602" dt="2023-08-13T12:25:39.2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876" y="108"/>
      </p:cViewPr>
      <p:guideLst>
        <p:guide pos="360"/>
        <p:guide pos="7392"/>
        <p:guide orient="horz" pos="216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B018AA-DEA7-448F-AE2F-C3D13A0F02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FB87A71-96EB-4108-95A3-855A4C3601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8647F05-0506-494A-8060-3F395B947DF9}" type="datetimeFigureOut">
              <a:rPr lang="en-US" smtClean="0"/>
              <a:t>8/14/2023</a:t>
            </a:fld>
            <a:endParaRPr lang="en-US"/>
          </a:p>
        </p:txBody>
      </p:sp>
      <p:sp>
        <p:nvSpPr>
          <p:cNvPr id="4" name="Footer Placeholder 3">
            <a:extLst>
              <a:ext uri="{FF2B5EF4-FFF2-40B4-BE49-F238E27FC236}">
                <a16:creationId xmlns:a16="http://schemas.microsoft.com/office/drawing/2014/main" id="{9445591A-E83D-4F8A-B064-12B29D3154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7AF2308-535F-471C-9423-3467454C92F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61E857-36B8-43F1-9D87-FE508167BCE3}" type="slidenum">
              <a:rPr lang="en-US" smtClean="0"/>
              <a:t>‹#›</a:t>
            </a:fld>
            <a:endParaRPr lang="en-US"/>
          </a:p>
        </p:txBody>
      </p:sp>
    </p:spTree>
    <p:extLst>
      <p:ext uri="{BB962C8B-B14F-4D97-AF65-F5344CB8AC3E}">
        <p14:creationId xmlns:p14="http://schemas.microsoft.com/office/powerpoint/2010/main" val="1400231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BC0A13-3F3D-45D4-B17C-1E0ACF36A6FB}" type="datetimeFigureOut">
              <a:rPr lang="en-US" smtClean="0"/>
              <a:t>8/14/2023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FAAAB6-A2C6-4A85-A3A1-98EFBA61C967}" type="slidenum">
              <a:rPr lang="en-US" smtClean="0"/>
              <a:t>‹#›</a:t>
            </a:fld>
            <a:endParaRPr lang="en-US"/>
          </a:p>
        </p:txBody>
      </p:sp>
    </p:spTree>
    <p:extLst>
      <p:ext uri="{BB962C8B-B14F-4D97-AF65-F5344CB8AC3E}">
        <p14:creationId xmlns:p14="http://schemas.microsoft.com/office/powerpoint/2010/main" val="207675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a:effectLst/>
              <a:latin typeface="Segoe UI" panose="020B0502040204020203" pitchFamily="34" charset="0"/>
            </a:endParaRPr>
          </a:p>
          <a:p>
            <a:r>
              <a:rPr lang="en-US"/>
              <a:t>ID=d924773e-9a16-4d6d-9803-8cb819e99682
Recipe=</a:t>
            </a:r>
            <a:r>
              <a:rPr lang="en-US" err="1"/>
              <a:t>text_billboard</a:t>
            </a:r>
            <a:r>
              <a:rPr lang="en-US"/>
              <a:t>
Type=</a:t>
            </a:r>
            <a:r>
              <a:rPr lang="en-US" err="1"/>
              <a:t>TextOnly</a:t>
            </a:r>
            <a:r>
              <a:rPr lang="en-US"/>
              <a:t>
Variant=0
</a:t>
            </a:r>
            <a:r>
              <a:rPr lang="en-US" err="1"/>
              <a:t>FamilyID</a:t>
            </a:r>
            <a:r>
              <a:rPr lang="en-US"/>
              <a:t>=</a:t>
            </a:r>
            <a:r>
              <a:rPr lang="en-US" err="1"/>
              <a:t>AccentBoxWalbaum_Zero</a:t>
            </a:r>
            <a:endParaRPr lang="en-US"/>
          </a:p>
        </p:txBody>
      </p:sp>
      <p:sp>
        <p:nvSpPr>
          <p:cNvPr id="4" name="Slide Number Placeholder 3"/>
          <p:cNvSpPr>
            <a:spLocks noGrp="1"/>
          </p:cNvSpPr>
          <p:nvPr>
            <p:ph type="sldNum" sz="quarter" idx="5"/>
          </p:nvPr>
        </p:nvSpPr>
        <p:spPr/>
        <p:txBody>
          <a:bodyPr/>
          <a:lstStyle/>
          <a:p>
            <a:fld id="{8EAA36B1-75F6-458C-B388-8BC01E9857C8}" type="slidenum">
              <a:rPr lang="en-US" smtClean="0"/>
              <a:t>1</a:t>
            </a:fld>
            <a:endParaRPr lang="en-US"/>
          </a:p>
        </p:txBody>
      </p:sp>
    </p:spTree>
    <p:extLst>
      <p:ext uri="{BB962C8B-B14F-4D97-AF65-F5344CB8AC3E}">
        <p14:creationId xmlns:p14="http://schemas.microsoft.com/office/powerpoint/2010/main" val="270320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1160EA64-D806-43AC-9DF2-F8C432F32B4C}" type="datetimeFigureOut">
              <a:rPr lang="en-US" smtClean="0"/>
              <a:t>8/14/2023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a:p>
        </p:txBody>
      </p:sp>
      <p:sp useBgFill="1">
        <p:nvSpPr>
          <p:cNvPr id="4" name="Rectangle 3">
            <a:extLst>
              <a:ext uri="{FF2B5EF4-FFF2-40B4-BE49-F238E27FC236}">
                <a16:creationId xmlns:a16="http://schemas.microsoft.com/office/drawing/2014/main" id="{6EE20E6D-5CAB-1C2D-ED0E-FF73380F6748}"/>
              </a:ext>
            </a:extLst>
          </p:cNvPr>
          <p:cNvSpPr/>
          <p:nvPr userDrawn="1"/>
        </p:nvSpPr>
        <p:spPr>
          <a:xfrm>
            <a:off x="1528762" y="1473243"/>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47870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9/4/20XX</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190568994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9/4/20XX</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3913455073"/>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with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5084064" y="1078992"/>
            <a:ext cx="6272784" cy="1536192"/>
          </a:xfrm>
        </p:spPr>
        <p:txBody>
          <a:bodyPr anchor="b">
            <a:normAutofit/>
          </a:bodyPr>
          <a:lstStyle>
            <a:lvl1pPr>
              <a:defRPr sz="52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5084064" y="3355848"/>
            <a:ext cx="6272784" cy="2825496"/>
          </a:xfrm>
        </p:spPr>
        <p:txBody>
          <a:bodyPr/>
          <a:lstStyle>
            <a:lvl1pPr>
              <a:buNone/>
              <a:defRPr sz="1800"/>
            </a:lvl1pPr>
          </a:lstStyle>
          <a:p>
            <a:pPr lvl="0"/>
            <a:r>
              <a:rPr lang="en-US"/>
              <a:t>Click to edit Master text styles</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905256" y="6356350"/>
            <a:ext cx="2743200" cy="365125"/>
          </a:xfrm>
        </p:spPr>
        <p:txBody>
          <a:bodyPr/>
          <a:lstStyle/>
          <a:p>
            <a:r>
              <a:rPr lang="en-US"/>
              <a:t>9/4/20XX</a:t>
            </a:r>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a:xfrm>
            <a:off x="4041648"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A65A5C87-DF58-40C8-B092-1DE63DB4547E}" type="slidenum">
              <a:rPr lang="en-US" smtClean="0"/>
              <a:t>‹#›</a:t>
            </a:fld>
            <a:endParaRPr lang="en-US"/>
          </a:p>
        </p:txBody>
      </p:sp>
      <p:sp>
        <p:nvSpPr>
          <p:cNvPr id="7" name="Rectangle 6">
            <a:extLst>
              <a:ext uri="{FF2B5EF4-FFF2-40B4-BE49-F238E27FC236}">
                <a16:creationId xmlns:a16="http://schemas.microsoft.com/office/drawing/2014/main" id="{C3EEEC07-DA87-4415-8D6B-72E1B2686535}"/>
              </a:ext>
            </a:extLst>
          </p:cNvPr>
          <p:cNvSpPr/>
          <p:nvPr userDrawn="1"/>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3CC47E32-D289-4A1B-A3C7-A355CD5572E8}"/>
              </a:ext>
            </a:extLst>
          </p:cNvPr>
          <p:cNvSpPr/>
          <p:nvPr userDrawn="1"/>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457200" y="603504"/>
            <a:ext cx="4050792" cy="5577840"/>
          </a:xfrm>
        </p:spPr>
        <p:txBody>
          <a:bodyPr anchor="ctr"/>
          <a:lstStyle>
            <a:lvl1pPr algn="ctr">
              <a:buNone/>
              <a:defRPr/>
            </a:lvl1pPr>
          </a:lstStyle>
          <a:p>
            <a:r>
              <a:rPr lang="en-US"/>
              <a:t>Click icon to add picture</a:t>
            </a:r>
          </a:p>
        </p:txBody>
      </p:sp>
    </p:spTree>
    <p:extLst>
      <p:ext uri="{BB962C8B-B14F-4D97-AF65-F5344CB8AC3E}">
        <p14:creationId xmlns:p14="http://schemas.microsoft.com/office/powerpoint/2010/main" val="2978961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612648" y="1078992"/>
            <a:ext cx="6272784" cy="1536192"/>
          </a:xfrm>
        </p:spPr>
        <p:txBody>
          <a:bodyPr anchor="b">
            <a:normAutofit/>
          </a:bodyPr>
          <a:lstStyle>
            <a:lvl1pPr>
              <a:defRPr sz="52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612648" y="3355848"/>
            <a:ext cx="6272784" cy="2825496"/>
          </a:xfrm>
        </p:spPr>
        <p:txBody>
          <a:bodyPr/>
          <a:lstStyle>
            <a:lvl1pPr marL="0" indent="0">
              <a:buNone/>
              <a:defRPr sz="1800"/>
            </a:lvl1pPr>
          </a:lstStyle>
          <a:p>
            <a:pPr lvl="0"/>
            <a:r>
              <a:rPr lang="en-US"/>
              <a:t>Click to edit Master text styles</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5605272" y="6356350"/>
            <a:ext cx="1280160" cy="365125"/>
          </a:xfrm>
        </p:spPr>
        <p:txBody>
          <a:bodyPr/>
          <a:lstStyle/>
          <a:p>
            <a:fld id="{A65A5C87-DF58-40C8-B092-1DE63DB4547E}" type="slidenum">
              <a:rPr lang="en-US" smtClean="0"/>
              <a:t>‹#›</a:t>
            </a:fld>
            <a:endParaRPr lang="en-US"/>
          </a:p>
        </p:txBody>
      </p:sp>
      <p:sp>
        <p:nvSpPr>
          <p:cNvPr id="7" name="Rectangle 6">
            <a:extLst>
              <a:ext uri="{FF2B5EF4-FFF2-40B4-BE49-F238E27FC236}">
                <a16:creationId xmlns:a16="http://schemas.microsoft.com/office/drawing/2014/main" id="{C3EEEC07-DA87-4415-8D6B-72E1B2686535}"/>
              </a:ext>
            </a:extLst>
          </p:cNvPr>
          <p:cNvSpPr/>
          <p:nvPr userDrawn="1"/>
        </p:nvSpPr>
        <p:spPr>
          <a:xfrm rot="5400000">
            <a:off x="850392" y="36576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7680960" y="4352544"/>
            <a:ext cx="4507992" cy="2505456"/>
          </a:xfrm>
        </p:spPr>
        <p:txBody>
          <a:bodyPr anchor="ctr"/>
          <a:lstStyle>
            <a:lvl1pPr algn="ctr">
              <a:buNone/>
              <a:defRPr/>
            </a:lvl1pPr>
          </a:lstStyle>
          <a:p>
            <a:r>
              <a:rPr lang="en-US"/>
              <a:t>Click icon to add 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7680960" y="0"/>
            <a:ext cx="4507992" cy="4123944"/>
          </a:xfrm>
        </p:spPr>
        <p:txBody>
          <a:bodyPr anchor="ctr"/>
          <a:lstStyle>
            <a:lvl1pPr algn="ctr">
              <a:buNone/>
              <a:defRPr/>
            </a:lvl1pPr>
          </a:lstStyle>
          <a:p>
            <a:r>
              <a:rPr lang="en-US"/>
              <a:t>Click icon to add picture</a:t>
            </a:r>
          </a:p>
        </p:txBody>
      </p:sp>
      <p:sp>
        <p:nvSpPr>
          <p:cNvPr id="8" name="Rectangle 7">
            <a:extLst>
              <a:ext uri="{FF2B5EF4-FFF2-40B4-BE49-F238E27FC236}">
                <a16:creationId xmlns:a16="http://schemas.microsoft.com/office/drawing/2014/main" id="{EEFA3CC7-31ED-4E5A-87A6-AA1D8F4251FC}"/>
              </a:ext>
            </a:extLst>
          </p:cNvPr>
          <p:cNvSpPr/>
          <p:nvPr userDrawn="1"/>
        </p:nvSpPr>
        <p:spPr>
          <a:xfrm>
            <a:off x="621792"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178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2F4163-FF9F-453F-99BB-82B8FDB0A1F9}"/>
              </a:ext>
            </a:extLst>
          </p:cNvPr>
          <p:cNvSpPr/>
          <p:nvPr userDrawn="1"/>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hasCustomPrompt="1"/>
          </p:nvPr>
        </p:nvSpPr>
        <p:spPr>
          <a:xfrm>
            <a:off x="5422392" y="2798064"/>
            <a:ext cx="1463040" cy="1481328"/>
          </a:xfrm>
        </p:spPr>
        <p:txBody>
          <a:bodyPr anchor="ctr"/>
          <a:lstStyle>
            <a:lvl1pPr algn="ctr">
              <a:buNone/>
              <a:defRPr/>
            </a:lvl1pPr>
          </a:lstStyle>
          <a:p>
            <a:r>
              <a:rPr lang="en-US"/>
              <a:t>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hasCustomPrompt="1"/>
          </p:nvPr>
        </p:nvSpPr>
        <p:spPr>
          <a:xfrm>
            <a:off x="576072" y="2798064"/>
            <a:ext cx="1463040" cy="1481328"/>
          </a:xfrm>
        </p:spPr>
        <p:txBody>
          <a:bodyPr anchor="ctr"/>
          <a:lstStyle>
            <a:lvl1pPr algn="ctr">
              <a:buNone/>
              <a:defRPr/>
            </a:lvl1pPr>
          </a:lstStyle>
          <a:p>
            <a:r>
              <a:rPr lang="en-US"/>
              <a:t>Picture</a:t>
            </a: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hasCustomPrompt="1"/>
          </p:nvPr>
        </p:nvSpPr>
        <p:spPr>
          <a:xfrm>
            <a:off x="7845552" y="2798064"/>
            <a:ext cx="1463040" cy="1481328"/>
          </a:xfrm>
        </p:spPr>
        <p:txBody>
          <a:bodyPr anchor="ctr"/>
          <a:lstStyle>
            <a:lvl1pPr algn="ctr">
              <a:buNone/>
              <a:defRPr/>
            </a:lvl1pPr>
          </a:lstStyle>
          <a:p>
            <a:r>
              <a:rPr lang="en-US"/>
              <a:t>Picture</a:t>
            </a:r>
          </a:p>
        </p:txBody>
      </p:sp>
      <p:sp>
        <p:nvSpPr>
          <p:cNvPr id="27" name="Rectangle 26">
            <a:extLst>
              <a:ext uri="{FF2B5EF4-FFF2-40B4-BE49-F238E27FC236}">
                <a16:creationId xmlns:a16="http://schemas.microsoft.com/office/drawing/2014/main" id="{76763C05-47FB-4725-A20D-066889246220}"/>
              </a:ext>
            </a:extLst>
          </p:cNvPr>
          <p:cNvSpPr/>
          <p:nvPr userDrawn="1"/>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Title 1">
            <a:extLst>
              <a:ext uri="{FF2B5EF4-FFF2-40B4-BE49-F238E27FC236}">
                <a16:creationId xmlns:a16="http://schemas.microsoft.com/office/drawing/2014/main" id="{9EDC39EC-C00D-4DE8-8828-E0E5AD579F19}"/>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2" name="Picture Placeholder 14">
            <a:extLst>
              <a:ext uri="{FF2B5EF4-FFF2-40B4-BE49-F238E27FC236}">
                <a16:creationId xmlns:a16="http://schemas.microsoft.com/office/drawing/2014/main" id="{AC393A50-B0FA-44B0-850A-6E748DECA20A}"/>
              </a:ext>
            </a:extLst>
          </p:cNvPr>
          <p:cNvSpPr>
            <a:spLocks noGrp="1"/>
          </p:cNvSpPr>
          <p:nvPr>
            <p:ph type="pic" sz="quarter" idx="28" hasCustomPrompt="1"/>
          </p:nvPr>
        </p:nvSpPr>
        <p:spPr>
          <a:xfrm>
            <a:off x="2999232" y="2798064"/>
            <a:ext cx="1463040" cy="1481328"/>
          </a:xfrm>
        </p:spPr>
        <p:txBody>
          <a:bodyPr anchor="ctr"/>
          <a:lstStyle>
            <a:lvl1pPr algn="ctr">
              <a:buNone/>
              <a:defRPr/>
            </a:lvl1pPr>
          </a:lstStyle>
          <a:p>
            <a:r>
              <a:rPr lang="en-US"/>
              <a:t>Picture</a:t>
            </a:r>
          </a:p>
        </p:txBody>
      </p:sp>
      <p:sp>
        <p:nvSpPr>
          <p:cNvPr id="33" name="Picture Placeholder 14">
            <a:extLst>
              <a:ext uri="{FF2B5EF4-FFF2-40B4-BE49-F238E27FC236}">
                <a16:creationId xmlns:a16="http://schemas.microsoft.com/office/drawing/2014/main" id="{C19D18E3-AE27-4902-A5E1-1E388C8CA886}"/>
              </a:ext>
            </a:extLst>
          </p:cNvPr>
          <p:cNvSpPr>
            <a:spLocks noGrp="1"/>
          </p:cNvSpPr>
          <p:nvPr>
            <p:ph type="pic" sz="quarter" idx="29" hasCustomPrompt="1"/>
          </p:nvPr>
        </p:nvSpPr>
        <p:spPr>
          <a:xfrm>
            <a:off x="10268712" y="2798064"/>
            <a:ext cx="1463040" cy="1481328"/>
          </a:xfrm>
        </p:spPr>
        <p:txBody>
          <a:bodyPr anchor="ctr"/>
          <a:lstStyle>
            <a:lvl1pPr algn="ctr">
              <a:buNone/>
              <a:defRPr/>
            </a:lvl1pPr>
          </a:lstStyle>
          <a:p>
            <a:r>
              <a:rPr lang="en-US"/>
              <a:t>Picture</a:t>
            </a:r>
          </a:p>
        </p:txBody>
      </p:sp>
      <p:sp>
        <p:nvSpPr>
          <p:cNvPr id="11" name="Date Placeholder 10">
            <a:extLst>
              <a:ext uri="{FF2B5EF4-FFF2-40B4-BE49-F238E27FC236}">
                <a16:creationId xmlns:a16="http://schemas.microsoft.com/office/drawing/2014/main" id="{C4A1E4D4-19E0-496B-BBAF-99A720781C00}"/>
              </a:ext>
            </a:extLst>
          </p:cNvPr>
          <p:cNvSpPr>
            <a:spLocks noGrp="1"/>
          </p:cNvSpPr>
          <p:nvPr>
            <p:ph type="dt" sz="half" idx="32"/>
          </p:nvPr>
        </p:nvSpPr>
        <p:spPr>
          <a:xfrm>
            <a:off x="905256" y="6356350"/>
            <a:ext cx="2743200" cy="365125"/>
          </a:xfrm>
        </p:spPr>
        <p:txBody>
          <a:bodyPr/>
          <a:lstStyle/>
          <a:p>
            <a:r>
              <a:rPr lang="en-US"/>
              <a:t>9/4/20XX</a:t>
            </a:r>
          </a:p>
        </p:txBody>
      </p:sp>
      <p:sp>
        <p:nvSpPr>
          <p:cNvPr id="12" name="Footer Placeholder 11">
            <a:extLst>
              <a:ext uri="{FF2B5EF4-FFF2-40B4-BE49-F238E27FC236}">
                <a16:creationId xmlns:a16="http://schemas.microsoft.com/office/drawing/2014/main" id="{D0281C10-EAAA-4F45-8CC9-87F9F9116C21}"/>
              </a:ext>
            </a:extLst>
          </p:cNvPr>
          <p:cNvSpPr>
            <a:spLocks noGrp="1"/>
          </p:cNvSpPr>
          <p:nvPr>
            <p:ph type="ftr" sz="quarter" idx="33"/>
          </p:nvPr>
        </p:nvSpPr>
        <p:spPr/>
        <p:txBody>
          <a:bodyPr/>
          <a:lstStyle/>
          <a:p>
            <a:r>
              <a:rPr lang="en-US"/>
              <a:t>Presentation Title</a:t>
            </a:r>
          </a:p>
        </p:txBody>
      </p:sp>
      <p:sp>
        <p:nvSpPr>
          <p:cNvPr id="13" name="Slide Number Placeholder 12">
            <a:extLst>
              <a:ext uri="{FF2B5EF4-FFF2-40B4-BE49-F238E27FC236}">
                <a16:creationId xmlns:a16="http://schemas.microsoft.com/office/drawing/2014/main" id="{389175D6-43FD-42A2-8595-893FC3BFCDF6}"/>
              </a:ext>
            </a:extLst>
          </p:cNvPr>
          <p:cNvSpPr>
            <a:spLocks noGrp="1"/>
          </p:cNvSpPr>
          <p:nvPr>
            <p:ph type="sldNum" sz="quarter" idx="34"/>
          </p:nvPr>
        </p:nvSpPr>
        <p:spPr/>
        <p:txBody>
          <a:bodyPr/>
          <a:lstStyle/>
          <a:p>
            <a:fld id="{A65A5C87-DF58-40C8-B092-1DE63DB4547E}" type="slidenum">
              <a:rPr lang="en-US" smtClean="0"/>
              <a:t>‹#›</a:t>
            </a:fld>
            <a:endParaRPr lang="en-US"/>
          </a:p>
        </p:txBody>
      </p:sp>
      <p:sp>
        <p:nvSpPr>
          <p:cNvPr id="37" name="Text Placeholder 35">
            <a:extLst>
              <a:ext uri="{FF2B5EF4-FFF2-40B4-BE49-F238E27FC236}">
                <a16:creationId xmlns:a16="http://schemas.microsoft.com/office/drawing/2014/main" id="{28F74B10-F76D-4BBB-A284-01D5A0DF8BCB}"/>
              </a:ext>
            </a:extLst>
          </p:cNvPr>
          <p:cNvSpPr>
            <a:spLocks noGrp="1"/>
          </p:cNvSpPr>
          <p:nvPr>
            <p:ph type="body" sz="quarter" idx="36" hasCustomPrompt="1"/>
          </p:nvPr>
        </p:nvSpPr>
        <p:spPr>
          <a:xfrm>
            <a:off x="5431536"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a:t>Name</a:t>
            </a:r>
          </a:p>
          <a:p>
            <a:pPr lvl="1"/>
            <a:r>
              <a:rPr lang="en-US"/>
              <a:t>Title</a:t>
            </a:r>
          </a:p>
        </p:txBody>
      </p:sp>
      <p:sp>
        <p:nvSpPr>
          <p:cNvPr id="38" name="Text Placeholder 35">
            <a:extLst>
              <a:ext uri="{FF2B5EF4-FFF2-40B4-BE49-F238E27FC236}">
                <a16:creationId xmlns:a16="http://schemas.microsoft.com/office/drawing/2014/main" id="{BD245DC2-6D7B-4AEE-B8EE-0D0E473AFFF5}"/>
              </a:ext>
            </a:extLst>
          </p:cNvPr>
          <p:cNvSpPr>
            <a:spLocks noGrp="1"/>
          </p:cNvSpPr>
          <p:nvPr>
            <p:ph type="body" sz="quarter" idx="37" hasCustomPrompt="1"/>
          </p:nvPr>
        </p:nvSpPr>
        <p:spPr>
          <a:xfrm>
            <a:off x="7845552"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a:t>Name</a:t>
            </a:r>
          </a:p>
          <a:p>
            <a:pPr lvl="1"/>
            <a:r>
              <a:rPr lang="en-US"/>
              <a:t>Title</a:t>
            </a:r>
          </a:p>
        </p:txBody>
      </p:sp>
      <p:sp>
        <p:nvSpPr>
          <p:cNvPr id="39" name="Text Placeholder 35">
            <a:extLst>
              <a:ext uri="{FF2B5EF4-FFF2-40B4-BE49-F238E27FC236}">
                <a16:creationId xmlns:a16="http://schemas.microsoft.com/office/drawing/2014/main" id="{28069EAF-8C82-49CC-8A38-2ACAD26F7DE9}"/>
              </a:ext>
            </a:extLst>
          </p:cNvPr>
          <p:cNvSpPr>
            <a:spLocks noGrp="1"/>
          </p:cNvSpPr>
          <p:nvPr>
            <p:ph type="body" sz="quarter" idx="38" hasCustomPrompt="1"/>
          </p:nvPr>
        </p:nvSpPr>
        <p:spPr>
          <a:xfrm>
            <a:off x="10268712"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a:t>Name</a:t>
            </a:r>
          </a:p>
          <a:p>
            <a:pPr lvl="1"/>
            <a:r>
              <a:rPr lang="en-US"/>
              <a:t>Title</a:t>
            </a:r>
          </a:p>
        </p:txBody>
      </p:sp>
      <p:sp>
        <p:nvSpPr>
          <p:cNvPr id="40" name="Text Placeholder 35">
            <a:extLst>
              <a:ext uri="{FF2B5EF4-FFF2-40B4-BE49-F238E27FC236}">
                <a16:creationId xmlns:a16="http://schemas.microsoft.com/office/drawing/2014/main" id="{DAA3B1CD-59B3-4B73-B91A-88CED1D8FDD6}"/>
              </a:ext>
            </a:extLst>
          </p:cNvPr>
          <p:cNvSpPr>
            <a:spLocks noGrp="1"/>
          </p:cNvSpPr>
          <p:nvPr>
            <p:ph type="body" sz="quarter" idx="39" hasCustomPrompt="1"/>
          </p:nvPr>
        </p:nvSpPr>
        <p:spPr>
          <a:xfrm>
            <a:off x="594360"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a:t>Name</a:t>
            </a:r>
          </a:p>
          <a:p>
            <a:pPr lvl="1"/>
            <a:r>
              <a:rPr lang="en-US"/>
              <a:t>Title</a:t>
            </a:r>
          </a:p>
        </p:txBody>
      </p:sp>
      <p:sp>
        <p:nvSpPr>
          <p:cNvPr id="41" name="Text Placeholder 35">
            <a:extLst>
              <a:ext uri="{FF2B5EF4-FFF2-40B4-BE49-F238E27FC236}">
                <a16:creationId xmlns:a16="http://schemas.microsoft.com/office/drawing/2014/main" id="{C1FED6B0-DEB7-46E3-8038-FE6788AC24A9}"/>
              </a:ext>
            </a:extLst>
          </p:cNvPr>
          <p:cNvSpPr>
            <a:spLocks noGrp="1"/>
          </p:cNvSpPr>
          <p:nvPr>
            <p:ph type="body" sz="quarter" idx="35" hasCustomPrompt="1"/>
          </p:nvPr>
        </p:nvSpPr>
        <p:spPr>
          <a:xfrm>
            <a:off x="3008376"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a:t>Name</a:t>
            </a:r>
          </a:p>
          <a:p>
            <a:pPr lvl="1"/>
            <a:r>
              <a:rPr lang="en-US"/>
              <a:t>Title</a:t>
            </a:r>
          </a:p>
        </p:txBody>
      </p:sp>
    </p:spTree>
    <p:extLst>
      <p:ext uri="{BB962C8B-B14F-4D97-AF65-F5344CB8AC3E}">
        <p14:creationId xmlns:p14="http://schemas.microsoft.com/office/powerpoint/2010/main" val="431511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userDrawn="1"/>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576072" y="2372650"/>
            <a:ext cx="329184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576072" y="3203688"/>
            <a:ext cx="3291840" cy="2968512"/>
          </a:xfrm>
        </p:spPr>
        <p:txBody>
          <a:bodyPr/>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4507992" y="2372650"/>
            <a:ext cx="329184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4507992" y="3203687"/>
            <a:ext cx="3291840" cy="2968511"/>
          </a:xfrm>
        </p:spPr>
        <p:txBody>
          <a:bodyPr/>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905256" y="6356350"/>
            <a:ext cx="2743200" cy="365125"/>
          </a:xfrm>
        </p:spPr>
        <p:txBody>
          <a:bodyPr/>
          <a:lstStyle/>
          <a:p>
            <a:r>
              <a:rPr lang="en-US"/>
              <a:t>9/4/20XX</a:t>
            </a:r>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r>
              <a:rPr lang="en-US"/>
              <a:t>Presentation Title</a:t>
            </a:r>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A65A5C87-DF58-40C8-B092-1DE63DB4547E}" type="slidenum">
              <a:rPr lang="en-US" smtClean="0"/>
              <a:t>‹#›</a:t>
            </a:fld>
            <a:endParaRPr lang="en-US"/>
          </a:p>
        </p:txBody>
      </p:sp>
      <p:sp>
        <p:nvSpPr>
          <p:cNvPr id="14" name="Text Placeholder 4">
            <a:extLst>
              <a:ext uri="{FF2B5EF4-FFF2-40B4-BE49-F238E27FC236}">
                <a16:creationId xmlns:a16="http://schemas.microsoft.com/office/drawing/2014/main" id="{CE04853A-B5A7-418B-B49F-E718136614E0}"/>
              </a:ext>
            </a:extLst>
          </p:cNvPr>
          <p:cNvSpPr>
            <a:spLocks noGrp="1"/>
          </p:cNvSpPr>
          <p:nvPr>
            <p:ph type="body" sz="quarter" idx="13"/>
          </p:nvPr>
        </p:nvSpPr>
        <p:spPr>
          <a:xfrm>
            <a:off x="8439912" y="2372650"/>
            <a:ext cx="329184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Content Placeholder 5">
            <a:extLst>
              <a:ext uri="{FF2B5EF4-FFF2-40B4-BE49-F238E27FC236}">
                <a16:creationId xmlns:a16="http://schemas.microsoft.com/office/drawing/2014/main" id="{D08E5547-BBB9-4D87-A012-6BC6B1330861}"/>
              </a:ext>
            </a:extLst>
          </p:cNvPr>
          <p:cNvSpPr>
            <a:spLocks noGrp="1"/>
          </p:cNvSpPr>
          <p:nvPr>
            <p:ph sz="quarter" idx="14"/>
          </p:nvPr>
        </p:nvSpPr>
        <p:spPr>
          <a:xfrm>
            <a:off x="8439912" y="3203687"/>
            <a:ext cx="3291840" cy="2968511"/>
          </a:xfrm>
        </p:spPr>
        <p:txBody>
          <a:bodyPr/>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2261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with 3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userDrawn="1"/>
        </p:nvSpPr>
        <p:spPr>
          <a:xfrm>
            <a:off x="409575" y="633619"/>
            <a:ext cx="492741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841248" y="978408"/>
            <a:ext cx="4059936" cy="1106424"/>
          </a:xfrm>
        </p:spPr>
        <p:txBody>
          <a:bodyPr anchor="ctr">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841248" y="2359152"/>
            <a:ext cx="4059936" cy="3429000"/>
          </a:xfrm>
        </p:spPr>
        <p:txBody>
          <a:bodyPr/>
          <a:lstStyle>
            <a:lvl1pPr marL="0" indent="0">
              <a:buNone/>
              <a:defRPr sz="1800"/>
            </a:lvl1pPr>
          </a:lstStyle>
          <a:p>
            <a:pPr lvl="0"/>
            <a:r>
              <a:rPr lang="en-US"/>
              <a:t>Click to edit Master text styles</a:t>
            </a: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8961120" y="566928"/>
            <a:ext cx="2871216" cy="2340864"/>
          </a:xfrm>
        </p:spPr>
        <p:txBody>
          <a:bodyPr anchor="ctr"/>
          <a:lstStyle>
            <a:lvl1pPr algn="ctr">
              <a:buNone/>
              <a:defRPr/>
            </a:lvl1pPr>
          </a:lstStyle>
          <a:p>
            <a:r>
              <a:rPr lang="en-US"/>
              <a:t>Click icon to add 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5843016" y="566928"/>
            <a:ext cx="2871216" cy="2340864"/>
          </a:xfrm>
        </p:spPr>
        <p:txBody>
          <a:bodyPr anchor="ctr"/>
          <a:lstStyle>
            <a:lvl1pPr algn="ctr">
              <a:buNone/>
              <a:defRPr/>
            </a:lvl1pPr>
          </a:lstStyle>
          <a:p>
            <a:r>
              <a:rPr lang="en-US"/>
              <a:t>Click icon to add picture</a:t>
            </a:r>
          </a:p>
        </p:txBody>
      </p:sp>
      <p:sp>
        <p:nvSpPr>
          <p:cNvPr id="5" name="Rectangle 4">
            <a:extLst>
              <a:ext uri="{FF2B5EF4-FFF2-40B4-BE49-F238E27FC236}">
                <a16:creationId xmlns:a16="http://schemas.microsoft.com/office/drawing/2014/main" id="{B3ED68CE-A00C-4DD9-8065-B0E3D033BC20}"/>
              </a:ext>
            </a:extLst>
          </p:cNvPr>
          <p:cNvSpPr/>
          <p:nvPr userDrawn="1"/>
        </p:nvSpPr>
        <p:spPr>
          <a:xfrm>
            <a:off x="345567" y="117043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B3EDCB6-603C-4A22-80E6-232A6202452A}"/>
              </a:ext>
            </a:extLst>
          </p:cNvPr>
          <p:cNvSpPr/>
          <p:nvPr userDrawn="1"/>
        </p:nvSpPr>
        <p:spPr>
          <a:xfrm>
            <a:off x="877459" y="2121408"/>
            <a:ext cx="395865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5843016" y="3108960"/>
            <a:ext cx="5989320" cy="3054096"/>
          </a:xfrm>
        </p:spPr>
        <p:txBody>
          <a:bodyPr anchor="ctr"/>
          <a:lstStyle>
            <a:lvl1pPr algn="ctr">
              <a:buNone/>
              <a:defRPr/>
            </a:lvl1pPr>
          </a:lstStyle>
          <a:p>
            <a:r>
              <a:rPr lang="en-US"/>
              <a:t>Click icon to add picture</a:t>
            </a:r>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905256" y="6356350"/>
            <a:ext cx="2743200" cy="365125"/>
          </a:xfrm>
        </p:spPr>
        <p:txBody>
          <a:bodyPr/>
          <a:lstStyle/>
          <a:p>
            <a:r>
              <a:rPr lang="en-US"/>
              <a:t>9/4/20XX</a:t>
            </a:r>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a:t>Presentation Title</a:t>
            </a:r>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8540496" y="6356350"/>
            <a:ext cx="2743200" cy="365125"/>
          </a:xfrm>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3527971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userDrawn="1"/>
        </p:nvSpPr>
        <p:spPr>
          <a:xfrm>
            <a:off x="7324344" y="630936"/>
            <a:ext cx="4517136"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7772400" y="978408"/>
            <a:ext cx="3721608" cy="1106424"/>
          </a:xfrm>
        </p:spPr>
        <p:txBody>
          <a:bodyPr anchor="ctr">
            <a:normAutofit/>
          </a:bodyPr>
          <a:lstStyle>
            <a:lvl1pPr>
              <a:defRPr sz="2800"/>
            </a:lvl1pPr>
          </a:lstStyle>
          <a:p>
            <a:r>
              <a:rPr lang="en-US"/>
              <a:t>Click to edit Master title style</a:t>
            </a: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3767328" y="630936"/>
            <a:ext cx="3246120" cy="2688336"/>
          </a:xfrm>
        </p:spPr>
        <p:txBody>
          <a:bodyPr anchor="ctr"/>
          <a:lstStyle>
            <a:lvl1pPr algn="ctr">
              <a:buNone/>
              <a:defRPr/>
            </a:lvl1pPr>
          </a:lstStyle>
          <a:p>
            <a:r>
              <a:rPr lang="en-US"/>
              <a:t>Click icon to add 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411480" y="630936"/>
            <a:ext cx="3246120" cy="2688336"/>
          </a:xfrm>
        </p:spPr>
        <p:txBody>
          <a:bodyPr anchor="ctr"/>
          <a:lstStyle>
            <a:lvl1pPr algn="ctr">
              <a:buNone/>
              <a:defRPr/>
            </a:lvl1pPr>
          </a:lstStyle>
          <a:p>
            <a:r>
              <a:rPr lang="en-US"/>
              <a:t>Click icon to add picture</a:t>
            </a:r>
          </a:p>
        </p:txBody>
      </p:sp>
      <p:sp>
        <p:nvSpPr>
          <p:cNvPr id="5" name="Rectangle 4">
            <a:extLst>
              <a:ext uri="{FF2B5EF4-FFF2-40B4-BE49-F238E27FC236}">
                <a16:creationId xmlns:a16="http://schemas.microsoft.com/office/drawing/2014/main" id="{B3ED68CE-A00C-4DD9-8065-B0E3D033BC20}"/>
              </a:ext>
            </a:extLst>
          </p:cNvPr>
          <p:cNvSpPr/>
          <p:nvPr userDrawn="1"/>
        </p:nvSpPr>
        <p:spPr>
          <a:xfrm>
            <a:off x="7260336" y="1179576"/>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411480" y="3438144"/>
            <a:ext cx="3246120" cy="2688336"/>
          </a:xfrm>
        </p:spPr>
        <p:txBody>
          <a:bodyPr anchor="ctr"/>
          <a:lstStyle>
            <a:lvl1pPr algn="ctr">
              <a:buNone/>
              <a:defRPr/>
            </a:lvl1pPr>
          </a:lstStyle>
          <a:p>
            <a:r>
              <a:rPr lang="en-US"/>
              <a:t>Click icon to add picture</a:t>
            </a:r>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905256" y="6356350"/>
            <a:ext cx="2743200" cy="365125"/>
          </a:xfrm>
        </p:spPr>
        <p:txBody>
          <a:bodyPr/>
          <a:lstStyle/>
          <a:p>
            <a:r>
              <a:rPr lang="en-US"/>
              <a:t>9/4/20XX</a:t>
            </a:r>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a:t>Presentation Title</a:t>
            </a:r>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8540496" y="6356350"/>
            <a:ext cx="2743200" cy="365125"/>
          </a:xfrm>
        </p:spPr>
        <p:txBody>
          <a:bodyPr/>
          <a:lstStyle/>
          <a:p>
            <a:fld id="{A65A5C87-DF58-40C8-B092-1DE63DB4547E}" type="slidenum">
              <a:rPr lang="en-US" smtClean="0"/>
              <a:t>‹#›</a:t>
            </a:fld>
            <a:endParaRPr lang="en-US"/>
          </a:p>
        </p:txBody>
      </p:sp>
      <p:sp>
        <p:nvSpPr>
          <p:cNvPr id="6" name="Rectangle 5">
            <a:extLst>
              <a:ext uri="{FF2B5EF4-FFF2-40B4-BE49-F238E27FC236}">
                <a16:creationId xmlns:a16="http://schemas.microsoft.com/office/drawing/2014/main" id="{525280B1-DD77-4ADB-A6FC-71309BCB66E1}"/>
              </a:ext>
            </a:extLst>
          </p:cNvPr>
          <p:cNvSpPr/>
          <p:nvPr userDrawn="1"/>
        </p:nvSpPr>
        <p:spPr>
          <a:xfrm>
            <a:off x="7792216" y="2185416"/>
            <a:ext cx="3683187"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p:nvPr>
        </p:nvSpPr>
        <p:spPr>
          <a:xfrm>
            <a:off x="3767328" y="3438144"/>
            <a:ext cx="3246120" cy="2688336"/>
          </a:xfrm>
        </p:spPr>
        <p:txBody>
          <a:bodyPr anchor="ctr"/>
          <a:lstStyle>
            <a:lvl1pPr algn="ctr">
              <a:buNone/>
              <a:defRPr/>
            </a:lvl1pPr>
          </a:lstStyle>
          <a:p>
            <a:r>
              <a:rPr lang="en-US"/>
              <a:t>Click icon to add picture</a:t>
            </a:r>
          </a:p>
        </p:txBody>
      </p:sp>
      <p:sp>
        <p:nvSpPr>
          <p:cNvPr id="8" name="Text Placeholder 7">
            <a:extLst>
              <a:ext uri="{FF2B5EF4-FFF2-40B4-BE49-F238E27FC236}">
                <a16:creationId xmlns:a16="http://schemas.microsoft.com/office/drawing/2014/main" id="{A0D33A8D-B0BB-4920-AAC4-6EE9952AA556}"/>
              </a:ext>
            </a:extLst>
          </p:cNvPr>
          <p:cNvSpPr>
            <a:spLocks noGrp="1"/>
          </p:cNvSpPr>
          <p:nvPr>
            <p:ph type="body" sz="quarter" idx="22"/>
          </p:nvPr>
        </p:nvSpPr>
        <p:spPr>
          <a:xfrm>
            <a:off x="7772400" y="3099816"/>
            <a:ext cx="3721100" cy="447675"/>
          </a:xfrm>
        </p:spPr>
        <p:txBody>
          <a:bodyPr/>
          <a:lstStyle>
            <a:lvl1pPr marL="0" indent="0">
              <a:buNone/>
              <a:defRPr sz="1600"/>
            </a:lvl1pPr>
          </a:lstStyle>
          <a:p>
            <a:pPr lvl="0"/>
            <a:r>
              <a:rPr lang="en-US"/>
              <a:t>Click to edit Master text styles</a:t>
            </a:r>
          </a:p>
        </p:txBody>
      </p:sp>
      <p:sp>
        <p:nvSpPr>
          <p:cNvPr id="21" name="Text Placeholder 7">
            <a:extLst>
              <a:ext uri="{FF2B5EF4-FFF2-40B4-BE49-F238E27FC236}">
                <a16:creationId xmlns:a16="http://schemas.microsoft.com/office/drawing/2014/main" id="{FC2F80E1-DA5D-4EBA-BDBC-FFD24776ED07}"/>
              </a:ext>
            </a:extLst>
          </p:cNvPr>
          <p:cNvSpPr>
            <a:spLocks noGrp="1"/>
          </p:cNvSpPr>
          <p:nvPr>
            <p:ph type="body" sz="quarter" idx="23"/>
          </p:nvPr>
        </p:nvSpPr>
        <p:spPr>
          <a:xfrm>
            <a:off x="7772400" y="4215384"/>
            <a:ext cx="3721100" cy="447675"/>
          </a:xfrm>
        </p:spPr>
        <p:txBody>
          <a:bodyPr/>
          <a:lstStyle>
            <a:lvl1pPr marL="0" indent="0">
              <a:buNone/>
              <a:defRPr sz="1600"/>
            </a:lvl1pPr>
          </a:lstStyle>
          <a:p>
            <a:pPr lvl="0"/>
            <a:r>
              <a:rPr lang="en-US"/>
              <a:t>Click to edit Master text styles</a:t>
            </a:r>
          </a:p>
        </p:txBody>
      </p:sp>
      <p:sp>
        <p:nvSpPr>
          <p:cNvPr id="22" name="Text Placeholder 7">
            <a:extLst>
              <a:ext uri="{FF2B5EF4-FFF2-40B4-BE49-F238E27FC236}">
                <a16:creationId xmlns:a16="http://schemas.microsoft.com/office/drawing/2014/main" id="{536A3E74-5D94-4FE5-A5F8-7DA032AD48AF}"/>
              </a:ext>
            </a:extLst>
          </p:cNvPr>
          <p:cNvSpPr>
            <a:spLocks noGrp="1"/>
          </p:cNvSpPr>
          <p:nvPr>
            <p:ph type="body" sz="quarter" idx="24"/>
          </p:nvPr>
        </p:nvSpPr>
        <p:spPr>
          <a:xfrm>
            <a:off x="7772400" y="5321808"/>
            <a:ext cx="3721100" cy="447675"/>
          </a:xfrm>
        </p:spPr>
        <p:txBody>
          <a:bodyPr/>
          <a:lstStyle>
            <a:lvl1pPr marL="0" indent="0">
              <a:buNone/>
              <a:defRPr sz="1600"/>
            </a:lvl1pPr>
          </a:lstStyle>
          <a:p>
            <a:pPr lvl="0"/>
            <a:r>
              <a:rPr lang="en-US"/>
              <a:t>Click to edit Master text styles</a:t>
            </a:r>
          </a:p>
        </p:txBody>
      </p:sp>
      <p:sp>
        <p:nvSpPr>
          <p:cNvPr id="23" name="Picture Placeholder 14">
            <a:extLst>
              <a:ext uri="{FF2B5EF4-FFF2-40B4-BE49-F238E27FC236}">
                <a16:creationId xmlns:a16="http://schemas.microsoft.com/office/drawing/2014/main" id="{A36D2011-9E99-44AA-8612-4EEBAAA5D036}"/>
              </a:ext>
            </a:extLst>
          </p:cNvPr>
          <p:cNvSpPr>
            <a:spLocks noGrp="1"/>
          </p:cNvSpPr>
          <p:nvPr>
            <p:ph type="pic" sz="quarter" idx="25" hasCustomPrompt="1"/>
          </p:nvPr>
        </p:nvSpPr>
        <p:spPr>
          <a:xfrm>
            <a:off x="7772400" y="2532888"/>
            <a:ext cx="457200" cy="457200"/>
          </a:xfrm>
        </p:spPr>
        <p:txBody>
          <a:bodyPr anchor="ctr"/>
          <a:lstStyle>
            <a:lvl1pPr algn="ctr">
              <a:buNone/>
              <a:defRPr sz="900"/>
            </a:lvl1pPr>
          </a:lstStyle>
          <a:p>
            <a:r>
              <a:rPr lang="en-US"/>
              <a:t>Icon</a:t>
            </a:r>
          </a:p>
        </p:txBody>
      </p:sp>
      <p:sp>
        <p:nvSpPr>
          <p:cNvPr id="24" name="Picture Placeholder 14">
            <a:extLst>
              <a:ext uri="{FF2B5EF4-FFF2-40B4-BE49-F238E27FC236}">
                <a16:creationId xmlns:a16="http://schemas.microsoft.com/office/drawing/2014/main" id="{80B0958E-0709-4604-ADAF-A6137275F31B}"/>
              </a:ext>
            </a:extLst>
          </p:cNvPr>
          <p:cNvSpPr>
            <a:spLocks noGrp="1"/>
          </p:cNvSpPr>
          <p:nvPr>
            <p:ph type="pic" sz="quarter" idx="26" hasCustomPrompt="1"/>
          </p:nvPr>
        </p:nvSpPr>
        <p:spPr>
          <a:xfrm>
            <a:off x="7772400" y="3630168"/>
            <a:ext cx="457200" cy="457200"/>
          </a:xfrm>
        </p:spPr>
        <p:txBody>
          <a:bodyPr anchor="ctr"/>
          <a:lstStyle>
            <a:lvl1pPr algn="ctr">
              <a:buNone/>
              <a:defRPr sz="900"/>
            </a:lvl1pPr>
          </a:lstStyle>
          <a:p>
            <a:r>
              <a:rPr lang="en-US"/>
              <a:t>Icon</a:t>
            </a:r>
          </a:p>
        </p:txBody>
      </p:sp>
      <p:sp>
        <p:nvSpPr>
          <p:cNvPr id="25" name="Picture Placeholder 14">
            <a:extLst>
              <a:ext uri="{FF2B5EF4-FFF2-40B4-BE49-F238E27FC236}">
                <a16:creationId xmlns:a16="http://schemas.microsoft.com/office/drawing/2014/main" id="{F4A09204-1398-472F-B713-0AD49188773D}"/>
              </a:ext>
            </a:extLst>
          </p:cNvPr>
          <p:cNvSpPr>
            <a:spLocks noGrp="1"/>
          </p:cNvSpPr>
          <p:nvPr>
            <p:ph type="pic" sz="quarter" idx="27" hasCustomPrompt="1"/>
          </p:nvPr>
        </p:nvSpPr>
        <p:spPr>
          <a:xfrm>
            <a:off x="7772400" y="4754880"/>
            <a:ext cx="457200" cy="457200"/>
          </a:xfrm>
        </p:spPr>
        <p:txBody>
          <a:bodyPr anchor="ctr"/>
          <a:lstStyle>
            <a:lvl1pPr algn="ctr">
              <a:buNone/>
              <a:defRPr sz="900"/>
            </a:lvl1pPr>
          </a:lstStyle>
          <a:p>
            <a:r>
              <a:rPr lang="en-US"/>
              <a:t>Icon</a:t>
            </a:r>
          </a:p>
        </p:txBody>
      </p:sp>
    </p:spTree>
    <p:extLst>
      <p:ext uri="{BB962C8B-B14F-4D97-AF65-F5344CB8AC3E}">
        <p14:creationId xmlns:p14="http://schemas.microsoft.com/office/powerpoint/2010/main" val="343934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9/4/20XX</a:t>
            </a:r>
          </a:p>
        </p:txBody>
      </p:sp>
      <p:sp>
        <p:nvSpPr>
          <p:cNvPr id="8" name="Footer Placeholder 7"/>
          <p:cNvSpPr>
            <a:spLocks noGrp="1"/>
          </p:cNvSpPr>
          <p:nvPr>
            <p:ph type="ftr" sz="quarter" idx="11"/>
          </p:nvPr>
        </p:nvSpPr>
        <p:spPr/>
        <p:txBody>
          <a:bodyPr/>
          <a:lstStyle/>
          <a:p>
            <a:r>
              <a:rPr lang="en-US"/>
              <a:t>Presentation Title</a:t>
            </a:r>
          </a:p>
        </p:txBody>
      </p:sp>
      <p:sp>
        <p:nvSpPr>
          <p:cNvPr id="9" name="Slide Number Placeholder 8"/>
          <p:cNvSpPr>
            <a:spLocks noGrp="1"/>
          </p:cNvSpPr>
          <p:nvPr>
            <p:ph type="sldNum" sz="quarter" idx="12"/>
          </p:nvPr>
        </p:nvSpPr>
        <p:spPr/>
        <p:txBody>
          <a:bodyPr/>
          <a:lstStyle/>
          <a:p>
            <a:fld id="{A65A5C87-DF58-40C8-B092-1DE63DB4547E}" type="slidenum">
              <a:rPr lang="en-US" smtClean="0"/>
              <a:t>‹#›</a:t>
            </a:fld>
            <a:endParaRPr lang="en-US"/>
          </a:p>
        </p:txBody>
      </p:sp>
      <p:sp useBgFill="1">
        <p:nvSpPr>
          <p:cNvPr id="4" name="Rectangle 3">
            <a:extLst>
              <a:ext uri="{FF2B5EF4-FFF2-40B4-BE49-F238E27FC236}">
                <a16:creationId xmlns:a16="http://schemas.microsoft.com/office/drawing/2014/main" id="{8CB6B8E1-F21F-0611-8CC2-F6AEF22B3D28}"/>
              </a:ext>
            </a:extLst>
          </p:cNvPr>
          <p:cNvSpPr/>
          <p:nvPr userDrawn="1"/>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802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8/14/2023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a:p>
        </p:txBody>
      </p:sp>
      <p:sp useBgFill="1">
        <p:nvSpPr>
          <p:cNvPr id="4" name="Rectangle 3">
            <a:extLst>
              <a:ext uri="{FF2B5EF4-FFF2-40B4-BE49-F238E27FC236}">
                <a16:creationId xmlns:a16="http://schemas.microsoft.com/office/drawing/2014/main" id="{A70851DC-DB0E-53EA-E32B-5F2B8BF2BD40}"/>
              </a:ext>
            </a:extLst>
          </p:cNvPr>
          <p:cNvSpPr/>
          <p:nvPr userDrawn="1"/>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ABFA8D0E-F3CE-395B-BEAB-C94A15A9A965}"/>
              </a:ext>
            </a:extLst>
          </p:cNvPr>
          <p:cNvSpPr/>
          <p:nvPr userDrawn="1"/>
        </p:nvSpPr>
        <p:spPr>
          <a:xfrm>
            <a:off x="609084" y="2965074"/>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4763CF44-02DC-F7E1-6D54-132E0C6E7DD3}"/>
              </a:ext>
            </a:extLst>
          </p:cNvPr>
          <p:cNvSpPr/>
          <p:nvPr userDrawn="1"/>
        </p:nvSpPr>
        <p:spPr>
          <a:xfrm rot="5400000">
            <a:off x="7360539" y="3424428"/>
            <a:ext cx="210312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52127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r>
              <a:rPr lang="en-US"/>
              <a:t>9/4/20XX</a:t>
            </a:r>
          </a:p>
        </p:txBody>
      </p:sp>
      <p:sp>
        <p:nvSpPr>
          <p:cNvPr id="9" name="Footer Placeholder 8"/>
          <p:cNvSpPr>
            <a:spLocks noGrp="1"/>
          </p:cNvSpPr>
          <p:nvPr>
            <p:ph type="ftr" sz="quarter" idx="11"/>
          </p:nvPr>
        </p:nvSpPr>
        <p:spPr/>
        <p:txBody>
          <a:bodyPr/>
          <a:lstStyle/>
          <a:p>
            <a:r>
              <a:rPr lang="en-US"/>
              <a:t>Presentation Title</a:t>
            </a:r>
          </a:p>
        </p:txBody>
      </p:sp>
      <p:sp>
        <p:nvSpPr>
          <p:cNvPr id="10" name="Slide Number Placeholder 9"/>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1020451485"/>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9/4/20XX</a:t>
            </a:r>
          </a:p>
        </p:txBody>
      </p:sp>
      <p:sp>
        <p:nvSpPr>
          <p:cNvPr id="8" name="Footer Placeholder 7"/>
          <p:cNvSpPr>
            <a:spLocks noGrp="1"/>
          </p:cNvSpPr>
          <p:nvPr>
            <p:ph type="ftr" sz="quarter" idx="11"/>
          </p:nvPr>
        </p:nvSpPr>
        <p:spPr/>
        <p:txBody>
          <a:bodyPr/>
          <a:lstStyle/>
          <a:p>
            <a:r>
              <a:rPr lang="en-US"/>
              <a:t>Presentation Title</a:t>
            </a:r>
          </a:p>
        </p:txBody>
      </p:sp>
      <p:sp>
        <p:nvSpPr>
          <p:cNvPr id="9" name="Slide Number Placeholder 8"/>
          <p:cNvSpPr>
            <a:spLocks noGrp="1"/>
          </p:cNvSpPr>
          <p:nvPr>
            <p:ph type="sldNum" sz="quarter" idx="12"/>
          </p:nvPr>
        </p:nvSpPr>
        <p:spPr/>
        <p:txBody>
          <a:bodyPr/>
          <a:lstStyle/>
          <a:p>
            <a:fld id="{A65A5C87-DF58-40C8-B092-1DE63DB4547E}"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0543102"/>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9/4/20XX</a:t>
            </a:r>
          </a:p>
        </p:txBody>
      </p:sp>
      <p:sp>
        <p:nvSpPr>
          <p:cNvPr id="4" name="Footer Placeholder 3"/>
          <p:cNvSpPr>
            <a:spLocks noGrp="1"/>
          </p:cNvSpPr>
          <p:nvPr>
            <p:ph type="ftr" sz="quarter" idx="11"/>
          </p:nvPr>
        </p:nvSpPr>
        <p:spPr/>
        <p:txBody>
          <a:bodyPr/>
          <a:lstStyle/>
          <a:p>
            <a:r>
              <a:rPr lang="en-US"/>
              <a:t>Presentation Title</a:t>
            </a:r>
          </a:p>
        </p:txBody>
      </p:sp>
      <p:sp>
        <p:nvSpPr>
          <p:cNvPr id="5" name="Slide Number Placeholder 4"/>
          <p:cNvSpPr>
            <a:spLocks noGrp="1"/>
          </p:cNvSpPr>
          <p:nvPr>
            <p:ph type="sldNum" sz="quarter" idx="12"/>
          </p:nvPr>
        </p:nvSpPr>
        <p:spPr/>
        <p:txBody>
          <a:bodyPr/>
          <a:lstStyle/>
          <a:p>
            <a:fld id="{A65A5C87-DF58-40C8-B092-1DE63DB4547E}" type="slidenum">
              <a:rPr lang="en-US" smtClean="0"/>
              <a:t>‹#›</a:t>
            </a:fld>
            <a:endParaRPr lang="en-US"/>
          </a:p>
        </p:txBody>
      </p:sp>
      <p:sp useBgFill="1">
        <p:nvSpPr>
          <p:cNvPr id="6" name="Rectangle 5">
            <a:extLst>
              <a:ext uri="{FF2B5EF4-FFF2-40B4-BE49-F238E27FC236}">
                <a16:creationId xmlns:a16="http://schemas.microsoft.com/office/drawing/2014/main" id="{3ACA9D9C-E574-D0AE-E064-4E6B56CC3C69}"/>
              </a:ext>
            </a:extLst>
          </p:cNvPr>
          <p:cNvSpPr/>
          <p:nvPr userDrawn="1"/>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9791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9/4/20XX</a:t>
            </a:r>
          </a:p>
        </p:txBody>
      </p:sp>
      <p:sp>
        <p:nvSpPr>
          <p:cNvPr id="3" name="Footer Placeholder 2"/>
          <p:cNvSpPr>
            <a:spLocks noGrp="1"/>
          </p:cNvSpPr>
          <p:nvPr>
            <p:ph type="ftr" sz="quarter" idx="11"/>
          </p:nvPr>
        </p:nvSpPr>
        <p:spPr/>
        <p:txBody>
          <a:bodyPr/>
          <a:lstStyle/>
          <a:p>
            <a:r>
              <a:rPr lang="en-US"/>
              <a:t>Presentation Title</a:t>
            </a:r>
          </a:p>
        </p:txBody>
      </p:sp>
      <p:sp>
        <p:nvSpPr>
          <p:cNvPr id="4" name="Slide Number Placeholder 3"/>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102516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r>
              <a:rPr lang="en-US"/>
              <a:t>9/4/20XX</a:t>
            </a: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Presentation Title</a:t>
            </a:r>
          </a:p>
        </p:txBody>
      </p:sp>
      <p:sp>
        <p:nvSpPr>
          <p:cNvPr id="11" name="Slide Number Placeholder 10"/>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415505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t>9/4/20XX</a:t>
            </a: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Presentation Title</a:t>
            </a:r>
          </a:p>
        </p:txBody>
      </p:sp>
      <p:sp>
        <p:nvSpPr>
          <p:cNvPr id="10" name="Slide Number Placeholder 9"/>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31336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r>
              <a:rPr lang="en-US"/>
              <a:t>9/4/20XX</a:t>
            </a: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Presentation Title</a:t>
            </a: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65A5C87-DF58-40C8-B092-1DE63DB4547E}" type="slidenum">
              <a:rPr lang="en-US" smtClean="0"/>
              <a:t>‹#›</a:t>
            </a:fld>
            <a:endParaRPr lang="en-US"/>
          </a:p>
        </p:txBody>
      </p:sp>
    </p:spTree>
    <p:extLst>
      <p:ext uri="{BB962C8B-B14F-4D97-AF65-F5344CB8AC3E}">
        <p14:creationId xmlns:p14="http://schemas.microsoft.com/office/powerpoint/2010/main" val="222874513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31" r:id="rId13"/>
    <p:sldLayoutId id="2147483736" r:id="rId14"/>
    <p:sldLayoutId id="2147483733" r:id="rId15"/>
    <p:sldLayoutId id="2147483734" r:id="rId16"/>
    <p:sldLayoutId id="2147483735" r:id="rId17"/>
  </p:sldLayoutIdLst>
  <p:hf hdr="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69D48EC-25A8-DD20-7842-C6C28F20601B}"/>
              </a:ext>
            </a:extLst>
          </p:cNvPr>
          <p:cNvPicPr>
            <a:picLocks noChangeAspect="1"/>
          </p:cNvPicPr>
          <p:nvPr/>
        </p:nvPicPr>
        <p:blipFill rotWithShape="1">
          <a:blip r:embed="rId3">
            <a:alphaModFix amt="40000"/>
          </a:blip>
          <a:srcRect t="23986"/>
          <a:stretch/>
        </p:blipFill>
        <p:spPr>
          <a:xfrm>
            <a:off x="20" y="0"/>
            <a:ext cx="12191980" cy="6857990"/>
          </a:xfrm>
          <a:prstGeom prst="rect">
            <a:avLst/>
          </a:prstGeom>
        </p:spPr>
      </p:pic>
      <p:sp>
        <p:nvSpPr>
          <p:cNvPr id="2" name="Title 1">
            <a:extLst>
              <a:ext uri="{FF2B5EF4-FFF2-40B4-BE49-F238E27FC236}">
                <a16:creationId xmlns:a16="http://schemas.microsoft.com/office/drawing/2014/main" id="{880D9D20-B4BB-42AA-8DDD-68CC9F1D95DB}"/>
              </a:ext>
            </a:extLst>
          </p:cNvPr>
          <p:cNvSpPr>
            <a:spLocks noGrp="1"/>
          </p:cNvSpPr>
          <p:nvPr>
            <p:ph type="ctrTitle"/>
          </p:nvPr>
        </p:nvSpPr>
        <p:spPr>
          <a:xfrm>
            <a:off x="1600200" y="2135842"/>
            <a:ext cx="8991600" cy="1645920"/>
          </a:xfrm>
          <a:noFill/>
          <a:ln w="38100" cap="sq">
            <a:solidFill>
              <a:schemeClr val="tx1"/>
            </a:solidFill>
            <a:miter lim="800000"/>
          </a:ln>
        </p:spPr>
        <p:txBody>
          <a:bodyPr anchor="ctr">
            <a:normAutofit/>
          </a:bodyPr>
          <a:lstStyle/>
          <a:p>
            <a:r>
              <a:rPr lang="en-US">
                <a:solidFill>
                  <a:schemeClr val="bg1"/>
                </a:solidFill>
              </a:rPr>
              <a:t>Trustworthy Statements – 2</a:t>
            </a:r>
          </a:p>
        </p:txBody>
      </p:sp>
      <p:sp>
        <p:nvSpPr>
          <p:cNvPr id="3" name="Subtitle 2">
            <a:extLst>
              <a:ext uri="{FF2B5EF4-FFF2-40B4-BE49-F238E27FC236}">
                <a16:creationId xmlns:a16="http://schemas.microsoft.com/office/drawing/2014/main" id="{ED9E8FDB-60EE-45AE-BB89-9A561A61C2AC}"/>
              </a:ext>
            </a:extLst>
          </p:cNvPr>
          <p:cNvSpPr>
            <a:spLocks noGrp="1"/>
          </p:cNvSpPr>
          <p:nvPr>
            <p:ph type="subTitle" idx="1"/>
          </p:nvPr>
        </p:nvSpPr>
        <p:spPr>
          <a:xfrm>
            <a:off x="2695194" y="4619244"/>
            <a:ext cx="6801612" cy="1239894"/>
          </a:xfrm>
        </p:spPr>
        <p:txBody>
          <a:bodyPr>
            <a:normAutofit/>
          </a:bodyPr>
          <a:lstStyle/>
          <a:p>
            <a:r>
              <a:rPr lang="en-US" sz="2800">
                <a:solidFill>
                  <a:schemeClr val="tx1"/>
                </a:solidFill>
              </a:rPr>
              <a:t>2 Timothy 2:11-13</a:t>
            </a:r>
          </a:p>
        </p:txBody>
      </p:sp>
    </p:spTree>
    <p:extLst>
      <p:ext uri="{BB962C8B-B14F-4D97-AF65-F5344CB8AC3E}">
        <p14:creationId xmlns:p14="http://schemas.microsoft.com/office/powerpoint/2010/main" val="1833737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7B51E2-3E4F-6812-EE91-48DDECC969D4}"/>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2222515-6341-3678-D50B-0EB626E639BB}"/>
              </a:ext>
            </a:extLst>
          </p:cNvPr>
          <p:cNvPicPr>
            <a:picLocks noChangeAspect="1"/>
          </p:cNvPicPr>
          <p:nvPr/>
        </p:nvPicPr>
        <p:blipFill rotWithShape="1">
          <a:blip r:embed="rId2">
            <a:alphaModFix amt="40000"/>
          </a:blip>
          <a:srcRect t="23986"/>
          <a:stretch/>
        </p:blipFill>
        <p:spPr>
          <a:xfrm>
            <a:off x="20" y="0"/>
            <a:ext cx="12191980" cy="6857990"/>
          </a:xfrm>
          <a:prstGeom prst="rect">
            <a:avLst/>
          </a:prstGeom>
        </p:spPr>
      </p:pic>
      <p:sp>
        <p:nvSpPr>
          <p:cNvPr id="10" name="TextBox 9">
            <a:extLst>
              <a:ext uri="{FF2B5EF4-FFF2-40B4-BE49-F238E27FC236}">
                <a16:creationId xmlns:a16="http://schemas.microsoft.com/office/drawing/2014/main" id="{A94B3A94-2440-5030-5212-52856EE9B080}"/>
              </a:ext>
            </a:extLst>
          </p:cNvPr>
          <p:cNvSpPr txBox="1"/>
          <p:nvPr/>
        </p:nvSpPr>
        <p:spPr>
          <a:xfrm>
            <a:off x="296714" y="138000"/>
            <a:ext cx="11895266" cy="815608"/>
          </a:xfrm>
          <a:prstGeom prst="rect">
            <a:avLst/>
          </a:prstGeom>
          <a:noFill/>
        </p:spPr>
        <p:txBody>
          <a:bodyPr wrap="square" rtlCol="0">
            <a:spAutoFit/>
          </a:bodyPr>
          <a:lstStyle/>
          <a:p>
            <a:pPr algn="ctr"/>
            <a:r>
              <a:rPr lang="en-US" sz="3600" b="1">
                <a:solidFill>
                  <a:schemeClr val="bg1"/>
                </a:solidFill>
                <a:latin typeface="+mj-lt"/>
              </a:rPr>
              <a:t>2 Timothy 3:11-13</a:t>
            </a:r>
          </a:p>
          <a:p>
            <a:endParaRPr lang="en-US" sz="1100" b="1">
              <a:solidFill>
                <a:schemeClr val="bg1"/>
              </a:solidFill>
              <a:latin typeface="+mj-lt"/>
            </a:endParaRPr>
          </a:p>
        </p:txBody>
      </p:sp>
      <p:sp>
        <p:nvSpPr>
          <p:cNvPr id="12" name="Rectangle 11">
            <a:extLst>
              <a:ext uri="{FF2B5EF4-FFF2-40B4-BE49-F238E27FC236}">
                <a16:creationId xmlns:a16="http://schemas.microsoft.com/office/drawing/2014/main" id="{556CF870-DFC1-C758-F495-DC4EF8E1F316}"/>
              </a:ext>
            </a:extLst>
          </p:cNvPr>
          <p:cNvSpPr/>
          <p:nvPr/>
        </p:nvSpPr>
        <p:spPr>
          <a:xfrm>
            <a:off x="555354" y="953618"/>
            <a:ext cx="11206879" cy="5409151"/>
          </a:xfrm>
          <a:prstGeom prst="rect">
            <a:avLst/>
          </a:prstGeom>
          <a:solidFill>
            <a:srgbClr val="FFFFFF">
              <a:alpha val="74902"/>
            </a:srgbClr>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1945552" y="1174258"/>
            <a:ext cx="8597590" cy="496786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2000"/>
              </a:spcBef>
              <a:buNone/>
              <a:defRPr/>
            </a:pPr>
            <a:r>
              <a:rPr lang="en-US" sz="3200" baseline="30000"/>
              <a:t>11</a:t>
            </a:r>
            <a:r>
              <a:rPr lang="en-US" sz="3200"/>
              <a:t> It is a trustworthy statement: For if we died with Him, we will also live with Him;</a:t>
            </a:r>
            <a:br>
              <a:rPr lang="en-US" sz="3200"/>
            </a:br>
            <a:r>
              <a:rPr lang="en-US" sz="3200" baseline="30000"/>
              <a:t>12</a:t>
            </a:r>
            <a:r>
              <a:rPr lang="en-US" sz="3200"/>
              <a:t> If we endure, we will also reign with Him; If we  deny Him, He also will deny us;</a:t>
            </a:r>
            <a:br>
              <a:rPr lang="en-US" sz="3200"/>
            </a:br>
            <a:r>
              <a:rPr lang="en-US" sz="3200" baseline="30000"/>
              <a:t>13</a:t>
            </a:r>
            <a:r>
              <a:rPr lang="en-US" sz="3200"/>
              <a:t> If we are faithless, He remains faithful, for He cannot deny Himself.</a:t>
            </a:r>
            <a:endParaRPr kumimoji="0" lang="en-US" b="0" i="0" u="none" strike="noStrike" kern="1200" cap="none" spc="0" normalizeH="0" noProof="0">
              <a:ln>
                <a:noFill/>
              </a:ln>
              <a:effectLst/>
              <a:uLnTx/>
              <a:uFillTx/>
            </a:endParaRPr>
          </a:p>
        </p:txBody>
      </p:sp>
    </p:spTree>
    <p:extLst>
      <p:ext uri="{BB962C8B-B14F-4D97-AF65-F5344CB8AC3E}">
        <p14:creationId xmlns:p14="http://schemas.microsoft.com/office/powerpoint/2010/main" val="4167831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outVertical)">
                                      <p:cBhvr>
                                        <p:cTn id="7" dur="500"/>
                                        <p:tgtEl>
                                          <p:spTgt spid="10">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randombar(horizontal)">
                                      <p:cBhvr>
                                        <p:cTn id="11"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7B51E2-3E4F-6812-EE91-48DDECC969D4}"/>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2222515-6341-3678-D50B-0EB626E639BB}"/>
              </a:ext>
            </a:extLst>
          </p:cNvPr>
          <p:cNvPicPr>
            <a:picLocks noChangeAspect="1"/>
          </p:cNvPicPr>
          <p:nvPr/>
        </p:nvPicPr>
        <p:blipFill rotWithShape="1">
          <a:blip r:embed="rId2">
            <a:alphaModFix amt="40000"/>
          </a:blip>
          <a:srcRect t="23986"/>
          <a:stretch/>
        </p:blipFill>
        <p:spPr>
          <a:xfrm>
            <a:off x="20" y="0"/>
            <a:ext cx="12191980" cy="6857990"/>
          </a:xfrm>
          <a:prstGeom prst="rect">
            <a:avLst/>
          </a:prstGeom>
        </p:spPr>
      </p:pic>
      <p:sp>
        <p:nvSpPr>
          <p:cNvPr id="6" name="Rectangle 5">
            <a:extLst>
              <a:ext uri="{FF2B5EF4-FFF2-40B4-BE49-F238E27FC236}">
                <a16:creationId xmlns:a16="http://schemas.microsoft.com/office/drawing/2014/main" id="{AA3FD8FE-F06F-EEC6-3C19-E026CF789390}"/>
              </a:ext>
            </a:extLst>
          </p:cNvPr>
          <p:cNvSpPr/>
          <p:nvPr/>
        </p:nvSpPr>
        <p:spPr>
          <a:xfrm>
            <a:off x="0" y="1900644"/>
            <a:ext cx="12192000" cy="3056709"/>
          </a:xfrm>
          <a:prstGeom prst="rect">
            <a:avLst/>
          </a:prstGeom>
          <a:solidFill>
            <a:srgbClr val="9BAFB5">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94B3A94-2440-5030-5212-52856EE9B080}"/>
              </a:ext>
            </a:extLst>
          </p:cNvPr>
          <p:cNvSpPr txBox="1"/>
          <p:nvPr/>
        </p:nvSpPr>
        <p:spPr>
          <a:xfrm>
            <a:off x="378562" y="2220972"/>
            <a:ext cx="2250131" cy="2416046"/>
          </a:xfrm>
          <a:prstGeom prst="rect">
            <a:avLst/>
          </a:prstGeom>
          <a:noFill/>
        </p:spPr>
        <p:txBody>
          <a:bodyPr wrap="square" rtlCol="0">
            <a:spAutoFit/>
          </a:bodyPr>
          <a:lstStyle/>
          <a:p>
            <a:r>
              <a:rPr lang="en-US" sz="3600" b="1">
                <a:solidFill>
                  <a:schemeClr val="bg1"/>
                </a:solidFill>
                <a:latin typeface="+mj-lt"/>
              </a:rPr>
              <a:t>Dying and Living</a:t>
            </a:r>
          </a:p>
          <a:p>
            <a:endParaRPr lang="en-US" sz="1100" b="1">
              <a:solidFill>
                <a:schemeClr val="bg1"/>
              </a:solidFill>
              <a:latin typeface="+mj-lt"/>
            </a:endParaRPr>
          </a:p>
          <a:p>
            <a:r>
              <a:rPr lang="en-US" sz="3200">
                <a:solidFill>
                  <a:schemeClr val="bg1"/>
                </a:solidFill>
                <a:latin typeface="+mj-lt"/>
              </a:rPr>
              <a:t>2 Tim. 2:11</a:t>
            </a:r>
            <a:endParaRPr lang="en-US" sz="3200">
              <a:latin typeface="+mj-lt"/>
            </a:endParaRPr>
          </a:p>
        </p:txBody>
      </p:sp>
      <p:sp>
        <p:nvSpPr>
          <p:cNvPr id="12" name="Rectangle 11">
            <a:extLst>
              <a:ext uri="{FF2B5EF4-FFF2-40B4-BE49-F238E27FC236}">
                <a16:creationId xmlns:a16="http://schemas.microsoft.com/office/drawing/2014/main" id="{556CF870-DFC1-C758-F495-DC4EF8E1F316}"/>
              </a:ext>
            </a:extLst>
          </p:cNvPr>
          <p:cNvSpPr/>
          <p:nvPr/>
        </p:nvSpPr>
        <p:spPr>
          <a:xfrm>
            <a:off x="2764506" y="445087"/>
            <a:ext cx="8994358" cy="6123791"/>
          </a:xfrm>
          <a:prstGeom prst="rect">
            <a:avLst/>
          </a:prstGeom>
          <a:solidFill>
            <a:srgbClr val="FFFFFF">
              <a:alpha val="74902"/>
            </a:srgbClr>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3036132" y="544978"/>
            <a:ext cx="8726101" cy="576804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2000"/>
              </a:spcBef>
              <a:spcAft>
                <a:spcPts val="0"/>
              </a:spcAft>
              <a:buClrTx/>
              <a:buSzTx/>
              <a:buFont typeface="Arial" panose="020B0604020202020204" pitchFamily="34" charset="0"/>
              <a:buChar char="•"/>
              <a:tabLst/>
              <a:defRPr/>
            </a:pPr>
            <a:r>
              <a:rPr lang="en-US" sz="3200" noProof="0"/>
              <a:t>C</a:t>
            </a:r>
            <a:r>
              <a:rPr kumimoji="0" lang="en-US" sz="3200" b="0" i="0" u="none" strike="noStrike" kern="1200" cap="none" spc="0" normalizeH="0" baseline="0" noProof="0">
                <a:ln>
                  <a:noFill/>
                </a:ln>
                <a:effectLst/>
                <a:uLnTx/>
                <a:uFillTx/>
                <a:ea typeface="+mn-ea"/>
                <a:cs typeface="+mn-cs"/>
              </a:rPr>
              <a:t>ondition: “</a:t>
            </a:r>
            <a:r>
              <a:rPr lang="en-US" sz="3200"/>
              <a:t>If we have died with Him”</a:t>
            </a:r>
            <a:endParaRPr kumimoji="0" lang="en-US" sz="3200" b="0" i="0" u="none" strike="noStrike" kern="1200" cap="none" spc="0" normalizeH="0" noProof="0">
              <a:ln>
                <a:noFill/>
              </a:ln>
              <a:effectLst/>
              <a:uLnTx/>
              <a:uFillTx/>
              <a:ea typeface="+mn-ea"/>
              <a:cs typeface="+mn-cs"/>
            </a:endParaRPr>
          </a:p>
          <a:p>
            <a:pPr lvl="1">
              <a:spcBef>
                <a:spcPts val="2000"/>
              </a:spcBef>
              <a:defRPr/>
            </a:pPr>
            <a:r>
              <a:rPr lang="en-US"/>
              <a:t>This refers to past actions required for one’s conversion and continued life in Christ – Mk. 8:34-35; Gal. 2:20</a:t>
            </a:r>
            <a:endParaRPr kumimoji="0" lang="en-US" b="0" i="0" u="none" strike="noStrike" kern="1200" cap="none" spc="0" normalizeH="0" noProof="0">
              <a:ln>
                <a:noFill/>
              </a:ln>
              <a:effectLst/>
              <a:uLnTx/>
              <a:uFillTx/>
            </a:endParaRPr>
          </a:p>
          <a:p>
            <a:pPr lvl="1">
              <a:spcBef>
                <a:spcPts val="2000"/>
              </a:spcBef>
              <a:defRPr/>
            </a:pPr>
            <a:r>
              <a:rPr lang="en-US"/>
              <a:t>Serving Christ requires the sacrifice ourselves, our will and desires, to Him!</a:t>
            </a:r>
          </a:p>
          <a:p>
            <a:pPr marL="228600" marR="0" lvl="0" indent="-228600" algn="l" defTabSz="914400" rtl="0" eaLnBrk="1" fontAlgn="auto" latinLnBrk="0" hangingPunct="1">
              <a:lnSpc>
                <a:spcPct val="90000"/>
              </a:lnSpc>
              <a:spcBef>
                <a:spcPts val="2000"/>
              </a:spcBef>
              <a:spcAft>
                <a:spcPts val="0"/>
              </a:spcAft>
              <a:buClrTx/>
              <a:buSzTx/>
              <a:buFont typeface="Arial" panose="020B0604020202020204" pitchFamily="34" charset="0"/>
              <a:buChar char="•"/>
              <a:tabLst/>
              <a:defRPr/>
            </a:pPr>
            <a:r>
              <a:rPr lang="en-US" sz="3200"/>
              <a:t>Blessing: “we will also live with Him” </a:t>
            </a:r>
            <a:endParaRPr kumimoji="0" lang="en-US" sz="3200" b="0" i="0" u="none" strike="noStrike" kern="1200" cap="none" spc="0" normalizeH="0" baseline="0" noProof="0">
              <a:ln>
                <a:noFill/>
              </a:ln>
              <a:effectLst/>
              <a:uLnTx/>
              <a:uFillTx/>
            </a:endParaRPr>
          </a:p>
          <a:p>
            <a:pPr marL="685800" marR="0" lvl="1" indent="-228600" algn="l" defTabSz="914400" rtl="0" eaLnBrk="1" fontAlgn="auto" latinLnBrk="0" hangingPunct="1">
              <a:lnSpc>
                <a:spcPct val="90000"/>
              </a:lnSpc>
              <a:spcBef>
                <a:spcPts val="2000"/>
              </a:spcBef>
              <a:spcAft>
                <a:spcPts val="0"/>
              </a:spcAft>
              <a:buClrTx/>
              <a:buSzTx/>
              <a:buFont typeface="Arial" panose="020B0604020202020204" pitchFamily="34" charset="0"/>
              <a:buChar char="•"/>
              <a:tabLst/>
              <a:defRPr/>
            </a:pPr>
            <a:r>
              <a:rPr kumimoji="0" lang="en-US" b="0" i="0" u="none" strike="noStrike" kern="1200" cap="none" spc="0" normalizeH="0" baseline="0" noProof="0">
                <a:ln>
                  <a:noFill/>
                </a:ln>
                <a:effectLst/>
                <a:uLnTx/>
                <a:uFillTx/>
              </a:rPr>
              <a:t>Christ offers us life from the death</a:t>
            </a:r>
            <a:r>
              <a:rPr kumimoji="0" lang="en-US" b="0" i="0" u="none" strike="noStrike" kern="1200" cap="none" spc="0" normalizeH="0" noProof="0">
                <a:ln>
                  <a:noFill/>
                </a:ln>
                <a:effectLst/>
                <a:uLnTx/>
                <a:uFillTx/>
              </a:rPr>
              <a:t> of sin</a:t>
            </a:r>
            <a:r>
              <a:rPr kumimoji="0" lang="en-US" b="0" i="0" u="none" strike="noStrike" kern="1200" cap="none" spc="0" normalizeH="0" baseline="0" noProof="0">
                <a:ln>
                  <a:noFill/>
                </a:ln>
                <a:effectLst/>
                <a:uLnTx/>
                <a:uFillTx/>
              </a:rPr>
              <a:t>!</a:t>
            </a:r>
            <a:r>
              <a:rPr kumimoji="0" lang="en-US" b="0" i="0" u="none" strike="noStrike" kern="1200" cap="none" spc="0" normalizeH="0" noProof="0">
                <a:ln>
                  <a:noFill/>
                </a:ln>
                <a:effectLst/>
                <a:uLnTx/>
                <a:uFillTx/>
              </a:rPr>
              <a:t> – Eph. 2:1-6</a:t>
            </a:r>
            <a:endParaRPr kumimoji="0" lang="en-US" b="0" i="0" u="none" strike="noStrike" kern="1200" cap="none" spc="0" normalizeH="0" baseline="0" noProof="0">
              <a:ln>
                <a:noFill/>
              </a:ln>
              <a:effectLst/>
              <a:uLnTx/>
              <a:uFillTx/>
            </a:endParaRPr>
          </a:p>
          <a:p>
            <a:pPr marL="685800" marR="0" lvl="1" indent="-228600" algn="l" defTabSz="914400" rtl="0" eaLnBrk="1" fontAlgn="auto" latinLnBrk="0" hangingPunct="1">
              <a:lnSpc>
                <a:spcPct val="90000"/>
              </a:lnSpc>
              <a:spcBef>
                <a:spcPts val="2000"/>
              </a:spcBef>
              <a:spcAft>
                <a:spcPts val="0"/>
              </a:spcAft>
              <a:buClrTx/>
              <a:buSzTx/>
              <a:buFont typeface="Arial" panose="020B0604020202020204" pitchFamily="34" charset="0"/>
              <a:buChar char="•"/>
              <a:tabLst/>
              <a:defRPr/>
            </a:pPr>
            <a:r>
              <a:rPr lang="en-US" noProof="0"/>
              <a:t>D</a:t>
            </a:r>
            <a:r>
              <a:rPr kumimoji="0" lang="en-US" b="0" i="0" u="none" strike="noStrike" kern="1200" cap="none" spc="0" normalizeH="0" noProof="0">
                <a:ln>
                  <a:noFill/>
                </a:ln>
                <a:effectLst/>
                <a:uLnTx/>
                <a:uFillTx/>
              </a:rPr>
              <a:t>eath to self and resurrection to life </a:t>
            </a:r>
            <a:r>
              <a:rPr lang="en-US"/>
              <a:t>require </a:t>
            </a:r>
            <a:r>
              <a:rPr kumimoji="0" lang="en-US" b="0" i="0" u="none" strike="noStrike" kern="1200" cap="none" spc="0" normalizeH="0" noProof="0">
                <a:ln>
                  <a:noFill/>
                </a:ln>
                <a:effectLst/>
                <a:uLnTx/>
                <a:uFillTx/>
              </a:rPr>
              <a:t>baptism – Rom. 6:3-4; Col. 2:12</a:t>
            </a:r>
          </a:p>
        </p:txBody>
      </p:sp>
    </p:spTree>
    <p:extLst>
      <p:ext uri="{BB962C8B-B14F-4D97-AF65-F5344CB8AC3E}">
        <p14:creationId xmlns:p14="http://schemas.microsoft.com/office/powerpoint/2010/main" val="43818086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barn(outVertical)">
                                      <p:cBhvr>
                                        <p:cTn id="7" dur="500"/>
                                        <p:tgtEl>
                                          <p:spTgt spid="10">
                                            <p:txEl>
                                              <p:pRg st="2" end="2"/>
                                            </p:txEl>
                                          </p:spTgt>
                                        </p:tgtEl>
                                      </p:cBhvr>
                                    </p:animEffect>
                                  </p:childTnLst>
                                </p:cTn>
                              </p:par>
                              <p:par>
                                <p:cTn id="8" presetID="16" presetClass="entr" presetSubtype="37" fill="hold"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barn(outVertical)">
                                      <p:cBhvr>
                                        <p:cTn id="10" dur="50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randombar(horizontal)">
                                      <p:cBhvr>
                                        <p:cTn id="15" dur="500"/>
                                        <p:tgtEl>
                                          <p:spTgt spid="1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3">
                                            <p:txEl>
                                              <p:pRg st="1" end="1"/>
                                            </p:txEl>
                                          </p:spTgt>
                                        </p:tgtEl>
                                        <p:attrNameLst>
                                          <p:attrName>style.visibility</p:attrName>
                                        </p:attrNameLst>
                                      </p:cBhvr>
                                      <p:to>
                                        <p:strVal val="visible"/>
                                      </p:to>
                                    </p:set>
                                    <p:animEffect transition="in" filter="randombar(horizontal)">
                                      <p:cBhvr>
                                        <p:cTn id="20" dur="500"/>
                                        <p:tgtEl>
                                          <p:spTgt spid="1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Effect transition="in" filter="randombar(horizontal)">
                                      <p:cBhvr>
                                        <p:cTn id="25" dur="500"/>
                                        <p:tgtEl>
                                          <p:spTgt spid="1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13">
                                            <p:txEl>
                                              <p:pRg st="3" end="3"/>
                                            </p:txEl>
                                          </p:spTgt>
                                        </p:tgtEl>
                                        <p:attrNameLst>
                                          <p:attrName>style.visibility</p:attrName>
                                        </p:attrNameLst>
                                      </p:cBhvr>
                                      <p:to>
                                        <p:strVal val="visible"/>
                                      </p:to>
                                    </p:set>
                                    <p:animEffect transition="in" filter="randombar(horizontal)">
                                      <p:cBhvr>
                                        <p:cTn id="30" dur="500"/>
                                        <p:tgtEl>
                                          <p:spTgt spid="1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randombar(horizontal)">
                                      <p:cBhvr>
                                        <p:cTn id="35" dur="500"/>
                                        <p:tgtEl>
                                          <p:spTgt spid="1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3">
                                            <p:txEl>
                                              <p:pRg st="5" end="5"/>
                                            </p:txEl>
                                          </p:spTgt>
                                        </p:tgtEl>
                                        <p:attrNameLst>
                                          <p:attrName>style.visibility</p:attrName>
                                        </p:attrNameLst>
                                      </p:cBhvr>
                                      <p:to>
                                        <p:strVal val="visible"/>
                                      </p:to>
                                    </p:set>
                                    <p:animEffect transition="in" filter="randombar(horizontal)">
                                      <p:cBhvr>
                                        <p:cTn id="40"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7B51E2-3E4F-6812-EE91-48DDECC969D4}"/>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2222515-6341-3678-D50B-0EB626E639BB}"/>
              </a:ext>
            </a:extLst>
          </p:cNvPr>
          <p:cNvPicPr>
            <a:picLocks noChangeAspect="1"/>
          </p:cNvPicPr>
          <p:nvPr/>
        </p:nvPicPr>
        <p:blipFill rotWithShape="1">
          <a:blip r:embed="rId2">
            <a:alphaModFix amt="40000"/>
          </a:blip>
          <a:srcRect t="23986"/>
          <a:stretch/>
        </p:blipFill>
        <p:spPr>
          <a:xfrm>
            <a:off x="20" y="0"/>
            <a:ext cx="12191980" cy="6857990"/>
          </a:xfrm>
          <a:prstGeom prst="rect">
            <a:avLst/>
          </a:prstGeom>
        </p:spPr>
      </p:pic>
      <p:sp>
        <p:nvSpPr>
          <p:cNvPr id="6" name="Rectangle 5">
            <a:extLst>
              <a:ext uri="{FF2B5EF4-FFF2-40B4-BE49-F238E27FC236}">
                <a16:creationId xmlns:a16="http://schemas.microsoft.com/office/drawing/2014/main" id="{AA3FD8FE-F06F-EEC6-3C19-E026CF789390}"/>
              </a:ext>
            </a:extLst>
          </p:cNvPr>
          <p:cNvSpPr/>
          <p:nvPr/>
        </p:nvSpPr>
        <p:spPr>
          <a:xfrm>
            <a:off x="0" y="1900644"/>
            <a:ext cx="12192000" cy="3056709"/>
          </a:xfrm>
          <a:prstGeom prst="rect">
            <a:avLst/>
          </a:prstGeom>
          <a:solidFill>
            <a:srgbClr val="9BAFB5">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94B3A94-2440-5030-5212-52856EE9B080}"/>
              </a:ext>
            </a:extLst>
          </p:cNvPr>
          <p:cNvSpPr txBox="1"/>
          <p:nvPr/>
        </p:nvSpPr>
        <p:spPr>
          <a:xfrm>
            <a:off x="177840" y="155975"/>
            <a:ext cx="11651928" cy="646331"/>
          </a:xfrm>
          <a:prstGeom prst="rect">
            <a:avLst/>
          </a:prstGeom>
          <a:noFill/>
        </p:spPr>
        <p:txBody>
          <a:bodyPr wrap="square" rtlCol="0">
            <a:spAutoFit/>
          </a:bodyPr>
          <a:lstStyle/>
          <a:p>
            <a:pPr algn="ctr"/>
            <a:r>
              <a:rPr lang="en-US" sz="3600" b="1">
                <a:solidFill>
                  <a:schemeClr val="bg1"/>
                </a:solidFill>
                <a:latin typeface="+mj-lt"/>
              </a:rPr>
              <a:t>Dying and Living</a:t>
            </a:r>
            <a:endParaRPr lang="en-US" sz="3200">
              <a:latin typeface="+mj-lt"/>
            </a:endParaRPr>
          </a:p>
        </p:txBody>
      </p:sp>
      <p:sp>
        <p:nvSpPr>
          <p:cNvPr id="12" name="Rectangle 11">
            <a:extLst>
              <a:ext uri="{FF2B5EF4-FFF2-40B4-BE49-F238E27FC236}">
                <a16:creationId xmlns:a16="http://schemas.microsoft.com/office/drawing/2014/main" id="{556CF870-DFC1-C758-F495-DC4EF8E1F316}"/>
              </a:ext>
            </a:extLst>
          </p:cNvPr>
          <p:cNvSpPr/>
          <p:nvPr/>
        </p:nvSpPr>
        <p:spPr>
          <a:xfrm>
            <a:off x="429767" y="992459"/>
            <a:ext cx="11329097" cy="5576419"/>
          </a:xfrm>
          <a:prstGeom prst="rect">
            <a:avLst/>
          </a:prstGeom>
          <a:solidFill>
            <a:srgbClr val="FFFFFF">
              <a:alpha val="74902"/>
            </a:srgbClr>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635620" y="1131849"/>
            <a:ext cx="10956073" cy="518117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Bef>
                <a:spcPts val="2000"/>
              </a:spcBef>
              <a:defRPr/>
            </a:pPr>
            <a:r>
              <a:rPr lang="en-US" b="1"/>
              <a:t>Romans 6:3-7 </a:t>
            </a:r>
            <a:r>
              <a:rPr lang="en-US"/>
              <a:t>– “Or do you not know that all of us who have been baptized into Christ Jesus have been baptized into His death? </a:t>
            </a:r>
            <a:r>
              <a:rPr lang="en-US" baseline="30000"/>
              <a:t>4</a:t>
            </a:r>
            <a:r>
              <a:rPr lang="en-US"/>
              <a:t> Therefore we have been buried with Him through baptism into death, so that as Christ was raised from the dead through the glory of the Father, so we too might walk in newness of life. </a:t>
            </a:r>
            <a:r>
              <a:rPr lang="en-US" baseline="30000"/>
              <a:t>5</a:t>
            </a:r>
            <a:r>
              <a:rPr lang="en-US"/>
              <a:t> For if we have become united with Him in the likeness of His death, certainly we shall also be in the likeness of His resurrection, </a:t>
            </a:r>
            <a:r>
              <a:rPr lang="en-US" baseline="30000"/>
              <a:t>6</a:t>
            </a:r>
            <a:r>
              <a:rPr lang="en-US"/>
              <a:t> knowing this, that our old self was crucified with Him, in order that our body of sin might be done away with, so that we would no longer be slaves to sin; </a:t>
            </a:r>
            <a:r>
              <a:rPr lang="en-US" baseline="30000"/>
              <a:t>7</a:t>
            </a:r>
            <a:r>
              <a:rPr lang="en-US"/>
              <a:t> for he who has died is freed from sin.”</a:t>
            </a:r>
            <a:endParaRPr kumimoji="0" lang="en-US" b="0" i="0" u="none" strike="noStrike" kern="1200" cap="none" spc="0" normalizeH="0" noProof="0">
              <a:ln>
                <a:noFill/>
              </a:ln>
              <a:effectLst/>
              <a:uLnTx/>
              <a:uFillTx/>
            </a:endParaRPr>
          </a:p>
          <a:p>
            <a:pPr lvl="0">
              <a:spcBef>
                <a:spcPts val="2000"/>
              </a:spcBef>
              <a:defRPr/>
            </a:pPr>
            <a:r>
              <a:rPr kumimoji="0" lang="en-US" b="1" i="0" u="none" strike="noStrike" kern="1200" cap="none" spc="0" normalizeH="0" noProof="0">
                <a:ln>
                  <a:noFill/>
                </a:ln>
                <a:effectLst/>
                <a:uLnTx/>
                <a:uFillTx/>
              </a:rPr>
              <a:t>Colossians 2:12 </a:t>
            </a:r>
            <a:r>
              <a:rPr kumimoji="0" lang="en-US" b="0" i="0" u="none" strike="noStrike" kern="1200" cap="none" spc="0" normalizeH="0" noProof="0">
                <a:ln>
                  <a:noFill/>
                </a:ln>
                <a:effectLst/>
                <a:uLnTx/>
                <a:uFillTx/>
              </a:rPr>
              <a:t>– “</a:t>
            </a:r>
            <a:r>
              <a:rPr lang="en-US"/>
              <a:t>having been buried with Him in baptism, in which you were also raised up with Him through faith in the working of God, who raised Him from the dead.</a:t>
            </a:r>
            <a:endParaRPr kumimoji="0" lang="en-US" b="0" i="0" u="none" strike="noStrike" kern="1200" cap="none" spc="0" normalizeH="0" noProof="0">
              <a:ln>
                <a:noFill/>
              </a:ln>
              <a:effectLst/>
              <a:uLnTx/>
              <a:uFillTx/>
            </a:endParaRPr>
          </a:p>
        </p:txBody>
      </p:sp>
    </p:spTree>
    <p:extLst>
      <p:ext uri="{BB962C8B-B14F-4D97-AF65-F5344CB8AC3E}">
        <p14:creationId xmlns:p14="http://schemas.microsoft.com/office/powerpoint/2010/main" val="33708826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outVertical)">
                                      <p:cBhvr>
                                        <p:cTn id="7" dur="500"/>
                                        <p:tgtEl>
                                          <p:spTgt spid="10">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randombar(horizontal)">
                                      <p:cBhvr>
                                        <p:cTn id="11" dur="500"/>
                                        <p:tgtEl>
                                          <p:spTgt spid="1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13">
                                            <p:txEl>
                                              <p:pRg st="1" end="1"/>
                                            </p:txEl>
                                          </p:spTgt>
                                        </p:tgtEl>
                                        <p:attrNameLst>
                                          <p:attrName>style.visibility</p:attrName>
                                        </p:attrNameLst>
                                      </p:cBhvr>
                                      <p:to>
                                        <p:strVal val="visible"/>
                                      </p:to>
                                    </p:set>
                                    <p:animEffect transition="in" filter="randombar(horizontal)">
                                      <p:cBhvr>
                                        <p:cTn id="16"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7B51E2-3E4F-6812-EE91-48DDECC969D4}"/>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2222515-6341-3678-D50B-0EB626E639BB}"/>
              </a:ext>
            </a:extLst>
          </p:cNvPr>
          <p:cNvPicPr>
            <a:picLocks noChangeAspect="1"/>
          </p:cNvPicPr>
          <p:nvPr/>
        </p:nvPicPr>
        <p:blipFill rotWithShape="1">
          <a:blip r:embed="rId2">
            <a:alphaModFix amt="40000"/>
          </a:blip>
          <a:srcRect t="23986"/>
          <a:stretch/>
        </p:blipFill>
        <p:spPr>
          <a:xfrm>
            <a:off x="20" y="0"/>
            <a:ext cx="12191980" cy="6857990"/>
          </a:xfrm>
          <a:prstGeom prst="rect">
            <a:avLst/>
          </a:prstGeom>
        </p:spPr>
      </p:pic>
      <p:sp>
        <p:nvSpPr>
          <p:cNvPr id="6" name="Rectangle 5">
            <a:extLst>
              <a:ext uri="{FF2B5EF4-FFF2-40B4-BE49-F238E27FC236}">
                <a16:creationId xmlns:a16="http://schemas.microsoft.com/office/drawing/2014/main" id="{AA3FD8FE-F06F-EEC6-3C19-E026CF789390}"/>
              </a:ext>
            </a:extLst>
          </p:cNvPr>
          <p:cNvSpPr/>
          <p:nvPr/>
        </p:nvSpPr>
        <p:spPr>
          <a:xfrm>
            <a:off x="0" y="1900644"/>
            <a:ext cx="12192000" cy="3056709"/>
          </a:xfrm>
          <a:prstGeom prst="rect">
            <a:avLst/>
          </a:prstGeom>
          <a:solidFill>
            <a:srgbClr val="9BAFB5">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94B3A94-2440-5030-5212-52856EE9B080}"/>
              </a:ext>
            </a:extLst>
          </p:cNvPr>
          <p:cNvSpPr txBox="1"/>
          <p:nvPr/>
        </p:nvSpPr>
        <p:spPr>
          <a:xfrm>
            <a:off x="177840" y="155975"/>
            <a:ext cx="11651928" cy="646331"/>
          </a:xfrm>
          <a:prstGeom prst="rect">
            <a:avLst/>
          </a:prstGeom>
          <a:noFill/>
        </p:spPr>
        <p:txBody>
          <a:bodyPr wrap="square" rtlCol="0">
            <a:spAutoFit/>
          </a:bodyPr>
          <a:lstStyle/>
          <a:p>
            <a:pPr algn="ctr"/>
            <a:r>
              <a:rPr lang="en-US" sz="3600" b="1">
                <a:solidFill>
                  <a:schemeClr val="bg1"/>
                </a:solidFill>
                <a:latin typeface="+mj-lt"/>
              </a:rPr>
              <a:t>Dying and Living</a:t>
            </a:r>
            <a:endParaRPr lang="en-US" sz="3200">
              <a:latin typeface="+mj-lt"/>
            </a:endParaRPr>
          </a:p>
        </p:txBody>
      </p:sp>
      <p:sp>
        <p:nvSpPr>
          <p:cNvPr id="12" name="Rectangle 11">
            <a:extLst>
              <a:ext uri="{FF2B5EF4-FFF2-40B4-BE49-F238E27FC236}">
                <a16:creationId xmlns:a16="http://schemas.microsoft.com/office/drawing/2014/main" id="{556CF870-DFC1-C758-F495-DC4EF8E1F316}"/>
              </a:ext>
            </a:extLst>
          </p:cNvPr>
          <p:cNvSpPr/>
          <p:nvPr/>
        </p:nvSpPr>
        <p:spPr>
          <a:xfrm>
            <a:off x="429767" y="992459"/>
            <a:ext cx="11329097" cy="5576419"/>
          </a:xfrm>
          <a:prstGeom prst="rect">
            <a:avLst/>
          </a:prstGeom>
          <a:solidFill>
            <a:srgbClr val="FFFFFF">
              <a:alpha val="74902"/>
            </a:srgbClr>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635620" y="1131849"/>
            <a:ext cx="10956073" cy="518117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Bef>
                <a:spcPts val="2000"/>
              </a:spcBef>
              <a:defRPr/>
            </a:pPr>
            <a:r>
              <a:rPr lang="en-US" b="1"/>
              <a:t>Romans 6:3-7 </a:t>
            </a:r>
            <a:r>
              <a:rPr lang="en-US"/>
              <a:t>– “Or do you not know that all of us who have been baptized into Christ Jesus have been </a:t>
            </a:r>
            <a:r>
              <a:rPr lang="en-US">
                <a:solidFill>
                  <a:srgbClr val="C00000"/>
                </a:solidFill>
              </a:rPr>
              <a:t>baptized into His death</a:t>
            </a:r>
            <a:r>
              <a:rPr lang="en-US"/>
              <a:t>? </a:t>
            </a:r>
            <a:r>
              <a:rPr lang="en-US" baseline="30000"/>
              <a:t>4</a:t>
            </a:r>
            <a:r>
              <a:rPr lang="en-US"/>
              <a:t> Therefore we have been </a:t>
            </a:r>
            <a:r>
              <a:rPr lang="en-US">
                <a:solidFill>
                  <a:srgbClr val="C00000"/>
                </a:solidFill>
              </a:rPr>
              <a:t>buried with Him through baptism into death</a:t>
            </a:r>
            <a:r>
              <a:rPr lang="en-US"/>
              <a:t>, so that as Christ was raised from the dead through the glory of the Father, so we too might walk in newness of life. </a:t>
            </a:r>
            <a:r>
              <a:rPr lang="en-US" baseline="30000"/>
              <a:t>5</a:t>
            </a:r>
            <a:r>
              <a:rPr lang="en-US"/>
              <a:t> For if </a:t>
            </a:r>
            <a:r>
              <a:rPr lang="en-US">
                <a:solidFill>
                  <a:srgbClr val="C00000"/>
                </a:solidFill>
              </a:rPr>
              <a:t>we have become united with Him in the likeness of His death</a:t>
            </a:r>
            <a:r>
              <a:rPr lang="en-US"/>
              <a:t>, certainly we shall also be in the likeness of His resurrection, </a:t>
            </a:r>
            <a:r>
              <a:rPr lang="en-US" baseline="30000"/>
              <a:t>6</a:t>
            </a:r>
            <a:r>
              <a:rPr lang="en-US"/>
              <a:t> knowing this, that our </a:t>
            </a:r>
            <a:r>
              <a:rPr lang="en-US">
                <a:solidFill>
                  <a:srgbClr val="C00000"/>
                </a:solidFill>
              </a:rPr>
              <a:t>old self was crucified with Him</a:t>
            </a:r>
            <a:r>
              <a:rPr lang="en-US"/>
              <a:t>, in order that our body of sin might be done away with, so that we would no longer be slaves to sin; </a:t>
            </a:r>
            <a:r>
              <a:rPr lang="en-US" baseline="30000"/>
              <a:t>7</a:t>
            </a:r>
            <a:r>
              <a:rPr lang="en-US"/>
              <a:t> for he who has died is freed from sin.”</a:t>
            </a:r>
            <a:endParaRPr kumimoji="0" lang="en-US" b="0" i="0" u="none" strike="noStrike" kern="1200" cap="none" spc="0" normalizeH="0" noProof="0">
              <a:ln>
                <a:noFill/>
              </a:ln>
              <a:effectLst/>
              <a:uLnTx/>
              <a:uFillTx/>
            </a:endParaRPr>
          </a:p>
          <a:p>
            <a:pPr lvl="0">
              <a:spcBef>
                <a:spcPts val="2000"/>
              </a:spcBef>
              <a:defRPr/>
            </a:pPr>
            <a:r>
              <a:rPr kumimoji="0" lang="en-US" b="1" i="0" u="none" strike="noStrike" kern="1200" cap="none" spc="0" normalizeH="0" noProof="0">
                <a:ln>
                  <a:noFill/>
                </a:ln>
                <a:effectLst/>
                <a:uLnTx/>
                <a:uFillTx/>
              </a:rPr>
              <a:t>Colossians 2:12 </a:t>
            </a:r>
            <a:r>
              <a:rPr kumimoji="0" lang="en-US" b="0" i="0" u="none" strike="noStrike" kern="1200" cap="none" spc="0" normalizeH="0" noProof="0">
                <a:ln>
                  <a:noFill/>
                </a:ln>
                <a:effectLst/>
                <a:uLnTx/>
                <a:uFillTx/>
              </a:rPr>
              <a:t>– “</a:t>
            </a:r>
            <a:r>
              <a:rPr lang="en-US">
                <a:solidFill>
                  <a:srgbClr val="C00000"/>
                </a:solidFill>
              </a:rPr>
              <a:t>having been buried with Him in baptism</a:t>
            </a:r>
            <a:r>
              <a:rPr lang="en-US"/>
              <a:t>, in which you were also raised up with Him through faith in the working of God, who raised Him from the dead.</a:t>
            </a:r>
            <a:endParaRPr kumimoji="0" lang="en-US" b="0" i="0" u="none" strike="noStrike" kern="1200" cap="none" spc="0" normalizeH="0" noProof="0">
              <a:ln>
                <a:noFill/>
              </a:ln>
              <a:effectLst/>
              <a:uLnTx/>
              <a:uFillTx/>
            </a:endParaRPr>
          </a:p>
        </p:txBody>
      </p:sp>
    </p:spTree>
    <p:extLst>
      <p:ext uri="{BB962C8B-B14F-4D97-AF65-F5344CB8AC3E}">
        <p14:creationId xmlns:p14="http://schemas.microsoft.com/office/powerpoint/2010/main" val="3123084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7B51E2-3E4F-6812-EE91-48DDECC969D4}"/>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2222515-6341-3678-D50B-0EB626E639BB}"/>
              </a:ext>
            </a:extLst>
          </p:cNvPr>
          <p:cNvPicPr>
            <a:picLocks noChangeAspect="1"/>
          </p:cNvPicPr>
          <p:nvPr/>
        </p:nvPicPr>
        <p:blipFill rotWithShape="1">
          <a:blip r:embed="rId2">
            <a:alphaModFix amt="40000"/>
          </a:blip>
          <a:srcRect t="23986"/>
          <a:stretch/>
        </p:blipFill>
        <p:spPr>
          <a:xfrm>
            <a:off x="20" y="0"/>
            <a:ext cx="12191980" cy="6857990"/>
          </a:xfrm>
          <a:prstGeom prst="rect">
            <a:avLst/>
          </a:prstGeom>
        </p:spPr>
      </p:pic>
      <p:sp>
        <p:nvSpPr>
          <p:cNvPr id="6" name="Rectangle 5">
            <a:extLst>
              <a:ext uri="{FF2B5EF4-FFF2-40B4-BE49-F238E27FC236}">
                <a16:creationId xmlns:a16="http://schemas.microsoft.com/office/drawing/2014/main" id="{AA3FD8FE-F06F-EEC6-3C19-E026CF789390}"/>
              </a:ext>
            </a:extLst>
          </p:cNvPr>
          <p:cNvSpPr/>
          <p:nvPr/>
        </p:nvSpPr>
        <p:spPr>
          <a:xfrm>
            <a:off x="0" y="1900644"/>
            <a:ext cx="12192000" cy="3056709"/>
          </a:xfrm>
          <a:prstGeom prst="rect">
            <a:avLst/>
          </a:prstGeom>
          <a:solidFill>
            <a:srgbClr val="9BAFB5">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94B3A94-2440-5030-5212-52856EE9B080}"/>
              </a:ext>
            </a:extLst>
          </p:cNvPr>
          <p:cNvSpPr txBox="1"/>
          <p:nvPr/>
        </p:nvSpPr>
        <p:spPr>
          <a:xfrm>
            <a:off x="177840" y="155975"/>
            <a:ext cx="11651928" cy="646331"/>
          </a:xfrm>
          <a:prstGeom prst="rect">
            <a:avLst/>
          </a:prstGeom>
          <a:noFill/>
        </p:spPr>
        <p:txBody>
          <a:bodyPr wrap="square" rtlCol="0">
            <a:spAutoFit/>
          </a:bodyPr>
          <a:lstStyle/>
          <a:p>
            <a:pPr algn="ctr"/>
            <a:r>
              <a:rPr lang="en-US" sz="3600" b="1">
                <a:solidFill>
                  <a:schemeClr val="bg1"/>
                </a:solidFill>
                <a:latin typeface="+mj-lt"/>
              </a:rPr>
              <a:t>Dying and Living</a:t>
            </a:r>
            <a:endParaRPr lang="en-US" sz="3200">
              <a:latin typeface="+mj-lt"/>
            </a:endParaRPr>
          </a:p>
        </p:txBody>
      </p:sp>
      <p:sp>
        <p:nvSpPr>
          <p:cNvPr id="12" name="Rectangle 11">
            <a:extLst>
              <a:ext uri="{FF2B5EF4-FFF2-40B4-BE49-F238E27FC236}">
                <a16:creationId xmlns:a16="http://schemas.microsoft.com/office/drawing/2014/main" id="{556CF870-DFC1-C758-F495-DC4EF8E1F316}"/>
              </a:ext>
            </a:extLst>
          </p:cNvPr>
          <p:cNvSpPr/>
          <p:nvPr/>
        </p:nvSpPr>
        <p:spPr>
          <a:xfrm>
            <a:off x="429767" y="992459"/>
            <a:ext cx="11329097" cy="5576419"/>
          </a:xfrm>
          <a:prstGeom prst="rect">
            <a:avLst/>
          </a:prstGeom>
          <a:solidFill>
            <a:srgbClr val="FFFFFF">
              <a:alpha val="74902"/>
            </a:srgbClr>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635620" y="1131849"/>
            <a:ext cx="10956073" cy="518117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Bef>
                <a:spcPts val="2000"/>
              </a:spcBef>
              <a:defRPr/>
            </a:pPr>
            <a:r>
              <a:rPr lang="en-US" b="1"/>
              <a:t>Romans 6:3-7 </a:t>
            </a:r>
            <a:r>
              <a:rPr lang="en-US"/>
              <a:t>– “Or do you not know that all of us who have been baptized into Christ Jesus have been </a:t>
            </a:r>
            <a:r>
              <a:rPr lang="en-US">
                <a:solidFill>
                  <a:srgbClr val="0070C0"/>
                </a:solidFill>
              </a:rPr>
              <a:t>baptized into His death</a:t>
            </a:r>
            <a:r>
              <a:rPr lang="en-US"/>
              <a:t>? </a:t>
            </a:r>
            <a:r>
              <a:rPr lang="en-US" baseline="30000"/>
              <a:t>4</a:t>
            </a:r>
            <a:r>
              <a:rPr lang="en-US"/>
              <a:t> Therefore we have been buried with Him </a:t>
            </a:r>
            <a:r>
              <a:rPr lang="en-US">
                <a:solidFill>
                  <a:srgbClr val="0070C0"/>
                </a:solidFill>
              </a:rPr>
              <a:t>through</a:t>
            </a:r>
            <a:r>
              <a:rPr lang="en-US"/>
              <a:t> </a:t>
            </a:r>
            <a:r>
              <a:rPr lang="en-US">
                <a:solidFill>
                  <a:srgbClr val="0070C0"/>
                </a:solidFill>
              </a:rPr>
              <a:t>baptism</a:t>
            </a:r>
            <a:r>
              <a:rPr lang="en-US"/>
              <a:t> into death, </a:t>
            </a:r>
            <a:r>
              <a:rPr lang="en-US" b="1">
                <a:solidFill>
                  <a:srgbClr val="0070C0"/>
                </a:solidFill>
              </a:rPr>
              <a:t>so that </a:t>
            </a:r>
            <a:r>
              <a:rPr lang="en-US">
                <a:solidFill>
                  <a:srgbClr val="0070C0"/>
                </a:solidFill>
              </a:rPr>
              <a:t>as Christ was raised from the dead </a:t>
            </a:r>
            <a:r>
              <a:rPr lang="en-US"/>
              <a:t>through the glory of the Father, </a:t>
            </a:r>
            <a:r>
              <a:rPr lang="en-US">
                <a:solidFill>
                  <a:srgbClr val="0070C0"/>
                </a:solidFill>
              </a:rPr>
              <a:t>so we too might walk in newness of life</a:t>
            </a:r>
            <a:r>
              <a:rPr lang="en-US"/>
              <a:t>. </a:t>
            </a:r>
            <a:r>
              <a:rPr lang="en-US" baseline="30000"/>
              <a:t>5</a:t>
            </a:r>
            <a:r>
              <a:rPr lang="en-US"/>
              <a:t> For </a:t>
            </a:r>
            <a:r>
              <a:rPr lang="en-US">
                <a:solidFill>
                  <a:srgbClr val="0070C0"/>
                </a:solidFill>
              </a:rPr>
              <a:t>if we have become united with Him in the likeness of His death, certainly we shall also be in the likeness of His resurrection</a:t>
            </a:r>
            <a:r>
              <a:rPr lang="en-US"/>
              <a:t>, </a:t>
            </a:r>
            <a:r>
              <a:rPr lang="en-US" baseline="30000"/>
              <a:t>6</a:t>
            </a:r>
            <a:r>
              <a:rPr lang="en-US"/>
              <a:t> knowing this, that our old self was crucified with Him, in order that our body of sin might be done away with, so that we would no longer be slaves to sin; </a:t>
            </a:r>
            <a:r>
              <a:rPr lang="en-US" baseline="30000"/>
              <a:t>7</a:t>
            </a:r>
            <a:r>
              <a:rPr lang="en-US"/>
              <a:t> for he who has died is freed from sin.”</a:t>
            </a:r>
            <a:endParaRPr kumimoji="0" lang="en-US" b="0" i="0" u="none" strike="noStrike" kern="1200" cap="none" spc="0" normalizeH="0" noProof="0">
              <a:ln>
                <a:noFill/>
              </a:ln>
              <a:effectLst/>
              <a:uLnTx/>
              <a:uFillTx/>
            </a:endParaRPr>
          </a:p>
          <a:p>
            <a:pPr lvl="0">
              <a:spcBef>
                <a:spcPts val="2000"/>
              </a:spcBef>
              <a:defRPr/>
            </a:pPr>
            <a:r>
              <a:rPr kumimoji="0" lang="en-US" b="1" i="0" u="none" strike="noStrike" kern="1200" cap="none" spc="0" normalizeH="0" noProof="0">
                <a:ln>
                  <a:noFill/>
                </a:ln>
                <a:effectLst/>
                <a:uLnTx/>
                <a:uFillTx/>
              </a:rPr>
              <a:t>Colossians 2:12 </a:t>
            </a:r>
            <a:r>
              <a:rPr kumimoji="0" lang="en-US" b="0" i="0" u="none" strike="noStrike" kern="1200" cap="none" spc="0" normalizeH="0" noProof="0">
                <a:ln>
                  <a:noFill/>
                </a:ln>
                <a:effectLst/>
                <a:uLnTx/>
                <a:uFillTx/>
              </a:rPr>
              <a:t>– “</a:t>
            </a:r>
            <a:r>
              <a:rPr lang="en-US"/>
              <a:t>having been buried with Him in</a:t>
            </a:r>
            <a:r>
              <a:rPr lang="en-US">
                <a:solidFill>
                  <a:srgbClr val="0070C0"/>
                </a:solidFill>
              </a:rPr>
              <a:t> baptism, </a:t>
            </a:r>
            <a:r>
              <a:rPr lang="en-US" b="1">
                <a:solidFill>
                  <a:srgbClr val="0070C0"/>
                </a:solidFill>
              </a:rPr>
              <a:t>in which </a:t>
            </a:r>
            <a:r>
              <a:rPr lang="en-US">
                <a:solidFill>
                  <a:srgbClr val="0070C0"/>
                </a:solidFill>
              </a:rPr>
              <a:t>you were also raised up with Him through faith in the working of God, who raised Him from the dead</a:t>
            </a:r>
            <a:r>
              <a:rPr lang="en-US"/>
              <a:t>.</a:t>
            </a:r>
            <a:endParaRPr kumimoji="0" lang="en-US" b="0" i="0" u="none" strike="noStrike" kern="1200" cap="none" spc="0" normalizeH="0" noProof="0">
              <a:ln>
                <a:noFill/>
              </a:ln>
              <a:effectLst/>
              <a:uLnTx/>
              <a:uFillTx/>
            </a:endParaRPr>
          </a:p>
        </p:txBody>
      </p:sp>
    </p:spTree>
    <p:extLst>
      <p:ext uri="{BB962C8B-B14F-4D97-AF65-F5344CB8AC3E}">
        <p14:creationId xmlns:p14="http://schemas.microsoft.com/office/powerpoint/2010/main" val="4167670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7B51E2-3E4F-6812-EE91-48DDECC969D4}"/>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2222515-6341-3678-D50B-0EB626E639BB}"/>
              </a:ext>
            </a:extLst>
          </p:cNvPr>
          <p:cNvPicPr>
            <a:picLocks noChangeAspect="1"/>
          </p:cNvPicPr>
          <p:nvPr/>
        </p:nvPicPr>
        <p:blipFill rotWithShape="1">
          <a:blip r:embed="rId2">
            <a:alphaModFix amt="40000"/>
          </a:blip>
          <a:srcRect t="23986"/>
          <a:stretch/>
        </p:blipFill>
        <p:spPr>
          <a:xfrm>
            <a:off x="20" y="10"/>
            <a:ext cx="12191980" cy="6857990"/>
          </a:xfrm>
          <a:prstGeom prst="rect">
            <a:avLst/>
          </a:prstGeom>
        </p:spPr>
      </p:pic>
      <p:sp>
        <p:nvSpPr>
          <p:cNvPr id="6" name="Rectangle 5">
            <a:extLst>
              <a:ext uri="{FF2B5EF4-FFF2-40B4-BE49-F238E27FC236}">
                <a16:creationId xmlns:a16="http://schemas.microsoft.com/office/drawing/2014/main" id="{AA3FD8FE-F06F-EEC6-3C19-E026CF789390}"/>
              </a:ext>
            </a:extLst>
          </p:cNvPr>
          <p:cNvSpPr/>
          <p:nvPr/>
        </p:nvSpPr>
        <p:spPr>
          <a:xfrm>
            <a:off x="0" y="1978629"/>
            <a:ext cx="12192000" cy="3056709"/>
          </a:xfrm>
          <a:prstGeom prst="rect">
            <a:avLst/>
          </a:prstGeom>
          <a:solidFill>
            <a:srgbClr val="9BAFB5">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94B3A94-2440-5030-5212-52856EE9B080}"/>
              </a:ext>
            </a:extLst>
          </p:cNvPr>
          <p:cNvSpPr txBox="1"/>
          <p:nvPr/>
        </p:nvSpPr>
        <p:spPr>
          <a:xfrm>
            <a:off x="377159" y="2391292"/>
            <a:ext cx="2250131" cy="2231380"/>
          </a:xfrm>
          <a:prstGeom prst="rect">
            <a:avLst/>
          </a:prstGeom>
          <a:noFill/>
        </p:spPr>
        <p:txBody>
          <a:bodyPr wrap="square" rtlCol="0">
            <a:spAutoFit/>
          </a:bodyPr>
          <a:lstStyle/>
          <a:p>
            <a:r>
              <a:rPr lang="en-US" sz="3200" b="1">
                <a:solidFill>
                  <a:schemeClr val="bg1"/>
                </a:solidFill>
                <a:latin typeface="+mj-lt"/>
              </a:rPr>
              <a:t>Enduring and Reigning</a:t>
            </a:r>
          </a:p>
          <a:p>
            <a:endParaRPr lang="en-US" sz="1100" b="1">
              <a:solidFill>
                <a:schemeClr val="bg1"/>
              </a:solidFill>
              <a:latin typeface="+mj-lt"/>
            </a:endParaRPr>
          </a:p>
          <a:p>
            <a:r>
              <a:rPr lang="en-US" sz="2800">
                <a:solidFill>
                  <a:schemeClr val="bg1"/>
                </a:solidFill>
                <a:latin typeface="+mj-lt"/>
              </a:rPr>
              <a:t>2 Tim. 2:12a</a:t>
            </a:r>
            <a:endParaRPr lang="en-US" sz="2800">
              <a:latin typeface="+mj-lt"/>
            </a:endParaRPr>
          </a:p>
        </p:txBody>
      </p:sp>
      <p:sp>
        <p:nvSpPr>
          <p:cNvPr id="12" name="Rectangle 11">
            <a:extLst>
              <a:ext uri="{FF2B5EF4-FFF2-40B4-BE49-F238E27FC236}">
                <a16:creationId xmlns:a16="http://schemas.microsoft.com/office/drawing/2014/main" id="{556CF870-DFC1-C758-F495-DC4EF8E1F316}"/>
              </a:ext>
            </a:extLst>
          </p:cNvPr>
          <p:cNvSpPr/>
          <p:nvPr/>
        </p:nvSpPr>
        <p:spPr>
          <a:xfrm>
            <a:off x="2764506" y="445087"/>
            <a:ext cx="8994358" cy="6123791"/>
          </a:xfrm>
          <a:prstGeom prst="rect">
            <a:avLst/>
          </a:prstGeom>
          <a:solidFill>
            <a:srgbClr val="FFFFFF">
              <a:alpha val="74902"/>
            </a:srgbClr>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3036132" y="544978"/>
            <a:ext cx="8726101" cy="5768045"/>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lang="en-US" sz="3200"/>
              <a:t>Condition: “If we endure”</a:t>
            </a:r>
            <a:endParaRPr lang="en-US" sz="3000"/>
          </a:p>
          <a:p>
            <a:pPr lvl="1">
              <a:spcBef>
                <a:spcPts val="1800"/>
              </a:spcBef>
              <a:defRPr/>
            </a:pPr>
            <a:r>
              <a:rPr lang="en-US" b="1"/>
              <a:t>Endure</a:t>
            </a:r>
            <a:r>
              <a:rPr lang="en-US"/>
              <a:t> means w</a:t>
            </a:r>
            <a:r>
              <a:rPr kumimoji="0" lang="en-US" b="0" i="0" u="none" strike="noStrike" kern="1200" cap="none" spc="0" normalizeH="0" baseline="0" noProof="0">
                <a:ln>
                  <a:noFill/>
                </a:ln>
                <a:effectLst/>
                <a:uLnTx/>
                <a:uFillTx/>
                <a:ea typeface="+mn-ea"/>
                <a:cs typeface="+mn-cs"/>
              </a:rPr>
              <a:t>e must remain constant, persevere in Christ, even in the face of suffering – </a:t>
            </a:r>
            <a:r>
              <a:rPr kumimoji="0" lang="en-US" b="1" i="0" u="none" strike="noStrike" kern="1200" cap="none" spc="0" normalizeH="0" baseline="0" noProof="0">
                <a:ln>
                  <a:noFill/>
                </a:ln>
                <a:effectLst/>
                <a:uLnTx/>
                <a:uFillTx/>
                <a:ea typeface="+mn-ea"/>
                <a:cs typeface="+mn-cs"/>
              </a:rPr>
              <a:t>Mounce</a:t>
            </a:r>
            <a:r>
              <a:rPr kumimoji="0" lang="en-US" b="0" i="0" u="none" strike="noStrike" kern="1200" cap="none" spc="0" normalizeH="0" baseline="0" noProof="0">
                <a:ln>
                  <a:noFill/>
                </a:ln>
                <a:effectLst/>
                <a:uLnTx/>
                <a:uFillTx/>
                <a:ea typeface="+mn-ea"/>
                <a:cs typeface="+mn-cs"/>
              </a:rPr>
              <a:t>, </a:t>
            </a:r>
            <a:r>
              <a:rPr kumimoji="0" lang="en-US" b="1" i="0" u="none" strike="noStrike" kern="1200" cap="none" spc="0" normalizeH="0" baseline="0" noProof="0">
                <a:ln>
                  <a:noFill/>
                </a:ln>
                <a:effectLst/>
                <a:uLnTx/>
                <a:uFillTx/>
                <a:ea typeface="+mn-ea"/>
                <a:cs typeface="+mn-cs"/>
              </a:rPr>
              <a:t>Strong</a:t>
            </a:r>
          </a:p>
          <a:p>
            <a:pPr lvl="1">
              <a:spcBef>
                <a:spcPts val="1800"/>
              </a:spcBef>
              <a:defRPr/>
            </a:pPr>
            <a:r>
              <a:rPr lang="en-US"/>
              <a:t>Paul spoke of this suffering in the context – 2:8-10</a:t>
            </a:r>
          </a:p>
          <a:p>
            <a:pPr lvl="1">
              <a:spcBef>
                <a:spcPts val="1800"/>
              </a:spcBef>
              <a:defRPr/>
            </a:pPr>
            <a:r>
              <a:rPr kumimoji="0" lang="en-US" i="0" u="none" strike="noStrike" kern="1200" cap="none" spc="0" normalizeH="0" baseline="0" noProof="0">
                <a:ln>
                  <a:noFill/>
                </a:ln>
                <a:effectLst/>
                <a:uLnTx/>
                <a:uFillTx/>
                <a:ea typeface="+mn-ea"/>
                <a:cs typeface="+mn-cs"/>
              </a:rPr>
              <a:t>We are called to endure suffering – 1 Pet. 2:20-23</a:t>
            </a:r>
          </a:p>
          <a:p>
            <a:pPr lvl="1">
              <a:spcBef>
                <a:spcPts val="1800"/>
              </a:spcBef>
              <a:defRPr/>
            </a:pPr>
            <a:r>
              <a:rPr lang="en-US"/>
              <a:t>Enduring such suffering demands great faith in God and His promises – Jas. 1:2-4; Rom. 8:16-18</a:t>
            </a:r>
            <a:endParaRPr kumimoji="0" lang="en-US" i="0" u="none" strike="noStrike" kern="1200" cap="none" spc="0" normalizeH="0" baseline="0" noProof="0">
              <a:ln>
                <a:noFill/>
              </a:ln>
              <a:effectLst/>
              <a:uLnTx/>
              <a:uFillTx/>
              <a:ea typeface="+mn-ea"/>
              <a:cs typeface="+mn-cs"/>
            </a:endParaRPr>
          </a:p>
          <a:p>
            <a:pPr marL="228600" marR="0" lvl="0"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kumimoji="0" lang="en-US" sz="3000" b="0" i="0" u="none" strike="noStrike" kern="1200" cap="none" spc="0" normalizeH="0" baseline="0" noProof="0">
                <a:ln>
                  <a:noFill/>
                </a:ln>
                <a:effectLst/>
                <a:uLnTx/>
                <a:uFillTx/>
                <a:ea typeface="+mn-ea"/>
                <a:cs typeface="+mn-cs"/>
              </a:rPr>
              <a:t>Blessing: “we will also reign with Him”</a:t>
            </a:r>
          </a:p>
          <a:p>
            <a:pPr marL="685800" marR="0" lvl="1"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lang="en-US"/>
              <a:t>When we willingly suffer for Christ, we are sharing in the honor and power of Christ and His kingdom – Acts 2:29-36; 1 Cor. 15:22-28</a:t>
            </a:r>
            <a:endParaRPr kumimoji="0" lang="en-US" b="0" i="0" u="none" strike="noStrike" kern="1200" cap="none" spc="0" normalizeH="0" baseline="0" noProof="0">
              <a:ln>
                <a:noFill/>
              </a:ln>
              <a:effectLst/>
              <a:uLnTx/>
              <a:uFillTx/>
            </a:endParaRPr>
          </a:p>
          <a:p>
            <a:pPr marL="685800" marR="0" lvl="1"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kumimoji="0" lang="en-US" b="0" i="0" u="none" strike="noStrike" kern="1200" cap="none" spc="0" normalizeH="0" baseline="0" noProof="0">
                <a:ln>
                  <a:noFill/>
                </a:ln>
                <a:effectLst/>
                <a:uLnTx/>
                <a:uFillTx/>
              </a:rPr>
              <a:t>Things in</a:t>
            </a:r>
            <a:r>
              <a:rPr kumimoji="0" lang="en-US" b="0" i="0" u="none" strike="noStrike" kern="1200" cap="none" spc="0" normalizeH="0" noProof="0">
                <a:ln>
                  <a:noFill/>
                </a:ln>
                <a:effectLst/>
                <a:uLnTx/>
                <a:uFillTx/>
              </a:rPr>
              <a:t> this world are not as they may seem – Rom. 8:35-37; Eph. 2:4-6; 1 Pet. 2:9</a:t>
            </a:r>
            <a:endParaRPr kumimoji="0" lang="en-US" b="0" i="0" u="none" strike="noStrike" kern="1200" cap="none" spc="0" normalizeH="0" baseline="0" noProof="0">
              <a:ln>
                <a:noFill/>
              </a:ln>
              <a:effectLst/>
              <a:uLnTx/>
              <a:uFillTx/>
            </a:endParaRPr>
          </a:p>
        </p:txBody>
      </p:sp>
    </p:spTree>
    <p:extLst>
      <p:ext uri="{BB962C8B-B14F-4D97-AF65-F5344CB8AC3E}">
        <p14:creationId xmlns:p14="http://schemas.microsoft.com/office/powerpoint/2010/main" val="86050452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outVertical)">
                                      <p:cBhvr>
                                        <p:cTn id="7" dur="500"/>
                                        <p:tgtEl>
                                          <p:spTgt spid="10">
                                            <p:txEl>
                                              <p:pRg st="0" end="0"/>
                                            </p:txEl>
                                          </p:spTgt>
                                        </p:tgtEl>
                                      </p:cBhvr>
                                    </p:animEffect>
                                  </p:childTnLst>
                                </p:cTn>
                              </p:par>
                              <p:par>
                                <p:cTn id="8" presetID="16" presetClass="entr" presetSubtype="37" fill="hold" nodeType="withEffect">
                                  <p:stCondLst>
                                    <p:cond delay="0"/>
                                  </p:stCondLst>
                                  <p:childTnLst>
                                    <p:set>
                                      <p:cBhvr>
                                        <p:cTn id="9" dur="1" fill="hold">
                                          <p:stCondLst>
                                            <p:cond delay="0"/>
                                          </p:stCondLst>
                                        </p:cTn>
                                        <p:tgtEl>
                                          <p:spTgt spid="10">
                                            <p:txEl>
                                              <p:pRg st="2" end="2"/>
                                            </p:txEl>
                                          </p:spTgt>
                                        </p:tgtEl>
                                        <p:attrNameLst>
                                          <p:attrName>style.visibility</p:attrName>
                                        </p:attrNameLst>
                                      </p:cBhvr>
                                      <p:to>
                                        <p:strVal val="visible"/>
                                      </p:to>
                                    </p:set>
                                    <p:animEffect transition="in" filter="barn(outVertical)">
                                      <p:cBhvr>
                                        <p:cTn id="10" dur="500"/>
                                        <p:tgtEl>
                                          <p:spTgt spid="1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randombar(horizontal)">
                                      <p:cBhvr>
                                        <p:cTn id="15" dur="500"/>
                                        <p:tgtEl>
                                          <p:spTgt spid="1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3">
                                            <p:txEl>
                                              <p:pRg st="1" end="1"/>
                                            </p:txEl>
                                          </p:spTgt>
                                        </p:tgtEl>
                                        <p:attrNameLst>
                                          <p:attrName>style.visibility</p:attrName>
                                        </p:attrNameLst>
                                      </p:cBhvr>
                                      <p:to>
                                        <p:strVal val="visible"/>
                                      </p:to>
                                    </p:set>
                                    <p:animEffect transition="in" filter="randombar(horizontal)">
                                      <p:cBhvr>
                                        <p:cTn id="20" dur="500"/>
                                        <p:tgtEl>
                                          <p:spTgt spid="1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Effect transition="in" filter="randombar(horizontal)">
                                      <p:cBhvr>
                                        <p:cTn id="25" dur="500"/>
                                        <p:tgtEl>
                                          <p:spTgt spid="1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13">
                                            <p:txEl>
                                              <p:pRg st="3" end="3"/>
                                            </p:txEl>
                                          </p:spTgt>
                                        </p:tgtEl>
                                        <p:attrNameLst>
                                          <p:attrName>style.visibility</p:attrName>
                                        </p:attrNameLst>
                                      </p:cBhvr>
                                      <p:to>
                                        <p:strVal val="visible"/>
                                      </p:to>
                                    </p:set>
                                    <p:animEffect transition="in" filter="randombar(horizontal)">
                                      <p:cBhvr>
                                        <p:cTn id="30" dur="500"/>
                                        <p:tgtEl>
                                          <p:spTgt spid="1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randombar(horizontal)">
                                      <p:cBhvr>
                                        <p:cTn id="35" dur="500"/>
                                        <p:tgtEl>
                                          <p:spTgt spid="1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3">
                                            <p:txEl>
                                              <p:pRg st="5" end="5"/>
                                            </p:txEl>
                                          </p:spTgt>
                                        </p:tgtEl>
                                        <p:attrNameLst>
                                          <p:attrName>style.visibility</p:attrName>
                                        </p:attrNameLst>
                                      </p:cBhvr>
                                      <p:to>
                                        <p:strVal val="visible"/>
                                      </p:to>
                                    </p:set>
                                    <p:animEffect transition="in" filter="randombar(horizontal)">
                                      <p:cBhvr>
                                        <p:cTn id="40" dur="500"/>
                                        <p:tgtEl>
                                          <p:spTgt spid="1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13">
                                            <p:txEl>
                                              <p:pRg st="6" end="6"/>
                                            </p:txEl>
                                          </p:spTgt>
                                        </p:tgtEl>
                                        <p:attrNameLst>
                                          <p:attrName>style.visibility</p:attrName>
                                        </p:attrNameLst>
                                      </p:cBhvr>
                                      <p:to>
                                        <p:strVal val="visible"/>
                                      </p:to>
                                    </p:set>
                                    <p:animEffect transition="in" filter="randombar(horizontal)">
                                      <p:cBhvr>
                                        <p:cTn id="45" dur="500"/>
                                        <p:tgtEl>
                                          <p:spTgt spid="1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13">
                                            <p:txEl>
                                              <p:pRg st="7" end="7"/>
                                            </p:txEl>
                                          </p:spTgt>
                                        </p:tgtEl>
                                        <p:attrNameLst>
                                          <p:attrName>style.visibility</p:attrName>
                                        </p:attrNameLst>
                                      </p:cBhvr>
                                      <p:to>
                                        <p:strVal val="visible"/>
                                      </p:to>
                                    </p:set>
                                    <p:animEffect transition="in" filter="randombar(horizontal)">
                                      <p:cBhvr>
                                        <p:cTn id="50" dur="500"/>
                                        <p:tgtEl>
                                          <p:spTgt spid="1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7B51E2-3E4F-6812-EE91-48DDECC969D4}"/>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2222515-6341-3678-D50B-0EB626E639BB}"/>
              </a:ext>
            </a:extLst>
          </p:cNvPr>
          <p:cNvPicPr>
            <a:picLocks noChangeAspect="1"/>
          </p:cNvPicPr>
          <p:nvPr/>
        </p:nvPicPr>
        <p:blipFill rotWithShape="1">
          <a:blip r:embed="rId2">
            <a:alphaModFix amt="40000"/>
          </a:blip>
          <a:srcRect t="23986"/>
          <a:stretch/>
        </p:blipFill>
        <p:spPr>
          <a:xfrm>
            <a:off x="20" y="77987"/>
            <a:ext cx="12191980" cy="6857990"/>
          </a:xfrm>
          <a:prstGeom prst="rect">
            <a:avLst/>
          </a:prstGeom>
        </p:spPr>
      </p:pic>
      <p:sp>
        <p:nvSpPr>
          <p:cNvPr id="6" name="Rectangle 5">
            <a:extLst>
              <a:ext uri="{FF2B5EF4-FFF2-40B4-BE49-F238E27FC236}">
                <a16:creationId xmlns:a16="http://schemas.microsoft.com/office/drawing/2014/main" id="{AA3FD8FE-F06F-EEC6-3C19-E026CF789390}"/>
              </a:ext>
            </a:extLst>
          </p:cNvPr>
          <p:cNvSpPr/>
          <p:nvPr/>
        </p:nvSpPr>
        <p:spPr>
          <a:xfrm>
            <a:off x="0" y="1978629"/>
            <a:ext cx="12192000" cy="3056709"/>
          </a:xfrm>
          <a:prstGeom prst="rect">
            <a:avLst/>
          </a:prstGeom>
          <a:solidFill>
            <a:srgbClr val="9BAFB5">
              <a:alpha val="1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94B3A94-2440-5030-5212-52856EE9B080}"/>
              </a:ext>
            </a:extLst>
          </p:cNvPr>
          <p:cNvSpPr txBox="1"/>
          <p:nvPr/>
        </p:nvSpPr>
        <p:spPr>
          <a:xfrm>
            <a:off x="164181" y="2297921"/>
            <a:ext cx="2600325" cy="2262158"/>
          </a:xfrm>
          <a:prstGeom prst="rect">
            <a:avLst/>
          </a:prstGeom>
          <a:noFill/>
        </p:spPr>
        <p:txBody>
          <a:bodyPr wrap="square" rtlCol="0">
            <a:spAutoFit/>
          </a:bodyPr>
          <a:lstStyle/>
          <a:p>
            <a:r>
              <a:rPr lang="en-US" sz="3400" b="1">
                <a:solidFill>
                  <a:schemeClr val="bg1"/>
                </a:solidFill>
                <a:latin typeface="+mj-lt"/>
              </a:rPr>
              <a:t>Denial and Being Denies</a:t>
            </a:r>
          </a:p>
          <a:p>
            <a:endParaRPr lang="en-US" sz="1100" b="1">
              <a:solidFill>
                <a:schemeClr val="bg1"/>
              </a:solidFill>
              <a:latin typeface="+mj-lt"/>
            </a:endParaRPr>
          </a:p>
          <a:p>
            <a:r>
              <a:rPr lang="en-US" sz="2800">
                <a:solidFill>
                  <a:schemeClr val="bg1"/>
                </a:solidFill>
                <a:latin typeface="+mj-lt"/>
              </a:rPr>
              <a:t>2 Tim. 2:12b-13</a:t>
            </a:r>
            <a:endParaRPr lang="en-US" sz="2800">
              <a:latin typeface="+mj-lt"/>
            </a:endParaRPr>
          </a:p>
        </p:txBody>
      </p:sp>
      <p:sp>
        <p:nvSpPr>
          <p:cNvPr id="12" name="Rectangle 11">
            <a:extLst>
              <a:ext uri="{FF2B5EF4-FFF2-40B4-BE49-F238E27FC236}">
                <a16:creationId xmlns:a16="http://schemas.microsoft.com/office/drawing/2014/main" id="{556CF870-DFC1-C758-F495-DC4EF8E1F316}"/>
              </a:ext>
            </a:extLst>
          </p:cNvPr>
          <p:cNvSpPr/>
          <p:nvPr/>
        </p:nvSpPr>
        <p:spPr>
          <a:xfrm>
            <a:off x="2764506" y="445087"/>
            <a:ext cx="8994358" cy="6123791"/>
          </a:xfrm>
          <a:prstGeom prst="rect">
            <a:avLst/>
          </a:prstGeom>
          <a:solidFill>
            <a:srgbClr val="FFFFFF">
              <a:alpha val="74902"/>
            </a:srgbClr>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3036132" y="544978"/>
            <a:ext cx="8726101" cy="5768045"/>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lang="en-US" sz="3000"/>
              <a:t>Condition and penalty: “If we deny Him, He also will deny us” – 2:12b</a:t>
            </a:r>
          </a:p>
          <a:p>
            <a:pPr lvl="1">
              <a:spcBef>
                <a:spcPts val="1800"/>
              </a:spcBef>
              <a:defRPr/>
            </a:pPr>
            <a:r>
              <a:rPr kumimoji="0" lang="en-US" b="0" i="0" u="none" strike="noStrike" kern="1200" cap="none" spc="0" normalizeH="0" baseline="0" noProof="0">
                <a:ln>
                  <a:noFill/>
                </a:ln>
                <a:effectLst/>
                <a:uLnTx/>
                <a:uFillTx/>
              </a:rPr>
              <a:t>Jesus addressed this –</a:t>
            </a:r>
            <a:r>
              <a:rPr kumimoji="0" lang="en-US" b="0" i="0" u="none" strike="noStrike" kern="1200" cap="none" spc="0" normalizeH="0" noProof="0">
                <a:ln>
                  <a:noFill/>
                </a:ln>
                <a:effectLst/>
                <a:uLnTx/>
                <a:uFillTx/>
              </a:rPr>
              <a:t> Matt. 10:32-33; Mk. 8:38</a:t>
            </a:r>
          </a:p>
          <a:p>
            <a:pPr lvl="1">
              <a:spcBef>
                <a:spcPts val="1800"/>
              </a:spcBef>
              <a:defRPr/>
            </a:pPr>
            <a:r>
              <a:rPr lang="en-US" baseline="0"/>
              <a:t>Faithfulness to our confession of Jesus being the resurrected Christ and the Son of God is </a:t>
            </a:r>
            <a:r>
              <a:rPr lang="en-US" b="1" baseline="0"/>
              <a:t>required</a:t>
            </a:r>
            <a:r>
              <a:rPr lang="en-US" baseline="0"/>
              <a:t>.</a:t>
            </a:r>
            <a:endParaRPr kumimoji="0" lang="en-US" b="0" i="0" u="none" strike="noStrike" kern="1200" cap="none" spc="0" normalizeH="0" baseline="0" noProof="0">
              <a:ln>
                <a:noFill/>
              </a:ln>
              <a:effectLst/>
              <a:uLnTx/>
              <a:uFillTx/>
            </a:endParaRPr>
          </a:p>
          <a:p>
            <a:pPr marL="228600" marR="0" lvl="0"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kumimoji="0" lang="en-US" sz="3000" b="0" i="0" u="none" strike="noStrike" kern="1200" cap="none" spc="0" normalizeH="0" baseline="0" noProof="0">
                <a:ln>
                  <a:noFill/>
                </a:ln>
                <a:effectLst/>
                <a:uLnTx/>
                <a:uFillTx/>
                <a:ea typeface="+mn-ea"/>
                <a:cs typeface="+mn-cs"/>
              </a:rPr>
              <a:t>Condition and reality:</a:t>
            </a:r>
            <a:r>
              <a:rPr kumimoji="0" lang="en-US" sz="3000" b="0" i="0" u="none" strike="noStrike" kern="1200" cap="none" spc="0" normalizeH="0" noProof="0">
                <a:ln>
                  <a:noFill/>
                </a:ln>
                <a:effectLst/>
                <a:uLnTx/>
                <a:uFillTx/>
                <a:ea typeface="+mn-ea"/>
                <a:cs typeface="+mn-cs"/>
              </a:rPr>
              <a:t> “If we are faithless, He remains faithful, for He cannot deny Himself.”</a:t>
            </a:r>
            <a:endParaRPr kumimoji="0" lang="en-US" sz="3000" b="1" i="0" u="none" strike="noStrike" kern="1200" cap="none" spc="0" normalizeH="0" baseline="0" noProof="0">
              <a:ln>
                <a:noFill/>
              </a:ln>
              <a:effectLst/>
              <a:uLnTx/>
              <a:uFillTx/>
              <a:ea typeface="+mn-ea"/>
              <a:cs typeface="+mn-cs"/>
            </a:endParaRPr>
          </a:p>
          <a:p>
            <a:pPr marL="685800" marR="0" lvl="1"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lang="en-US"/>
              <a:t>Being </a:t>
            </a:r>
            <a:r>
              <a:rPr lang="en-US" b="1"/>
              <a:t>f</a:t>
            </a:r>
            <a:r>
              <a:rPr lang="en-US" b="1" noProof="0" err="1"/>
              <a:t>aithless</a:t>
            </a:r>
            <a:r>
              <a:rPr lang="en-US" noProof="0"/>
              <a:t> </a:t>
            </a:r>
            <a:r>
              <a:rPr lang="en-US"/>
              <a:t>means</a:t>
            </a:r>
            <a:r>
              <a:rPr kumimoji="0" lang="en-US" b="0" i="0" u="none" strike="noStrike" kern="1200" cap="none" spc="0" normalizeH="0" baseline="0" noProof="0">
                <a:ln>
                  <a:noFill/>
                </a:ln>
                <a:effectLst/>
                <a:uLnTx/>
                <a:uFillTx/>
              </a:rPr>
              <a:t> to failing to</a:t>
            </a:r>
            <a:r>
              <a:rPr kumimoji="0" lang="en-US" b="0" i="0" u="none" strike="noStrike" kern="1200" cap="none" spc="0" normalizeH="0" noProof="0">
                <a:ln>
                  <a:noFill/>
                </a:ln>
                <a:effectLst/>
                <a:uLnTx/>
                <a:uFillTx/>
              </a:rPr>
              <a:t> be true to one’s professed faith in Jesus as Lord – Lk. 6:46-49</a:t>
            </a:r>
            <a:endParaRPr kumimoji="0" lang="en-US" b="0" i="0" u="none" strike="noStrike" kern="1200" cap="none" spc="0" normalizeH="0" baseline="0" noProof="0">
              <a:ln>
                <a:noFill/>
              </a:ln>
              <a:effectLst/>
              <a:uLnTx/>
              <a:uFillTx/>
            </a:endParaRPr>
          </a:p>
          <a:p>
            <a:pPr marL="685800" marR="0" lvl="1"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lang="en-US"/>
              <a:t>That </a:t>
            </a:r>
            <a:r>
              <a:rPr lang="en-US" b="1"/>
              <a:t>Jesus remains faithful </a:t>
            </a:r>
            <a:r>
              <a:rPr lang="en-US"/>
              <a:t>means that unlike fickle humans, He keeps his promises.</a:t>
            </a:r>
            <a:endParaRPr kumimoji="0" lang="en-US" b="0" i="0" u="none" strike="noStrike" kern="1200" cap="none" spc="0" normalizeH="0" baseline="0" noProof="0">
              <a:ln>
                <a:noFill/>
              </a:ln>
              <a:effectLst/>
              <a:uLnTx/>
              <a:uFillTx/>
            </a:endParaRPr>
          </a:p>
          <a:p>
            <a:pPr marL="685800" marR="0" lvl="1"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lang="en-US"/>
              <a:t>Why? Because God cannot deny, or contradict, Himself! – Heb. 6:17-18</a:t>
            </a:r>
            <a:endParaRPr kumimoji="0" lang="en-US" b="0" i="0" u="none" strike="noStrike" kern="1200" cap="none" spc="0" normalizeH="0" noProof="0">
              <a:ln>
                <a:noFill/>
              </a:ln>
              <a:effectLst/>
              <a:uLnTx/>
              <a:uFillTx/>
            </a:endParaRPr>
          </a:p>
        </p:txBody>
      </p:sp>
    </p:spTree>
    <p:extLst>
      <p:ext uri="{BB962C8B-B14F-4D97-AF65-F5344CB8AC3E}">
        <p14:creationId xmlns:p14="http://schemas.microsoft.com/office/powerpoint/2010/main" val="372646412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outVertical)">
                                      <p:cBhvr>
                                        <p:cTn id="7" dur="500"/>
                                        <p:tgtEl>
                                          <p:spTgt spid="10">
                                            <p:txEl>
                                              <p:pRg st="0" end="0"/>
                                            </p:txEl>
                                          </p:spTgt>
                                        </p:tgtEl>
                                      </p:cBhvr>
                                    </p:animEffect>
                                  </p:childTnLst>
                                </p:cTn>
                              </p:par>
                              <p:par>
                                <p:cTn id="8" presetID="16" presetClass="entr" presetSubtype="37" fill="hold" nodeType="withEffect">
                                  <p:stCondLst>
                                    <p:cond delay="0"/>
                                  </p:stCondLst>
                                  <p:childTnLst>
                                    <p:set>
                                      <p:cBhvr>
                                        <p:cTn id="9" dur="1" fill="hold">
                                          <p:stCondLst>
                                            <p:cond delay="0"/>
                                          </p:stCondLst>
                                        </p:cTn>
                                        <p:tgtEl>
                                          <p:spTgt spid="10">
                                            <p:txEl>
                                              <p:pRg st="2" end="2"/>
                                            </p:txEl>
                                          </p:spTgt>
                                        </p:tgtEl>
                                        <p:attrNameLst>
                                          <p:attrName>style.visibility</p:attrName>
                                        </p:attrNameLst>
                                      </p:cBhvr>
                                      <p:to>
                                        <p:strVal val="visible"/>
                                      </p:to>
                                    </p:set>
                                    <p:animEffect transition="in" filter="barn(outVertical)">
                                      <p:cBhvr>
                                        <p:cTn id="10" dur="500"/>
                                        <p:tgtEl>
                                          <p:spTgt spid="1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randombar(horizontal)">
                                      <p:cBhvr>
                                        <p:cTn id="15" dur="500"/>
                                        <p:tgtEl>
                                          <p:spTgt spid="1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3">
                                            <p:txEl>
                                              <p:pRg st="1" end="1"/>
                                            </p:txEl>
                                          </p:spTgt>
                                        </p:tgtEl>
                                        <p:attrNameLst>
                                          <p:attrName>style.visibility</p:attrName>
                                        </p:attrNameLst>
                                      </p:cBhvr>
                                      <p:to>
                                        <p:strVal val="visible"/>
                                      </p:to>
                                    </p:set>
                                    <p:animEffect transition="in" filter="randombar(horizontal)">
                                      <p:cBhvr>
                                        <p:cTn id="20" dur="500"/>
                                        <p:tgtEl>
                                          <p:spTgt spid="1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Effect transition="in" filter="randombar(horizontal)">
                                      <p:cBhvr>
                                        <p:cTn id="25" dur="500"/>
                                        <p:tgtEl>
                                          <p:spTgt spid="1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13">
                                            <p:txEl>
                                              <p:pRg st="3" end="3"/>
                                            </p:txEl>
                                          </p:spTgt>
                                        </p:tgtEl>
                                        <p:attrNameLst>
                                          <p:attrName>style.visibility</p:attrName>
                                        </p:attrNameLst>
                                      </p:cBhvr>
                                      <p:to>
                                        <p:strVal val="visible"/>
                                      </p:to>
                                    </p:set>
                                    <p:animEffect transition="in" filter="randombar(horizontal)">
                                      <p:cBhvr>
                                        <p:cTn id="30" dur="500"/>
                                        <p:tgtEl>
                                          <p:spTgt spid="1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randombar(horizontal)">
                                      <p:cBhvr>
                                        <p:cTn id="35" dur="500"/>
                                        <p:tgtEl>
                                          <p:spTgt spid="1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3">
                                            <p:txEl>
                                              <p:pRg st="5" end="5"/>
                                            </p:txEl>
                                          </p:spTgt>
                                        </p:tgtEl>
                                        <p:attrNameLst>
                                          <p:attrName>style.visibility</p:attrName>
                                        </p:attrNameLst>
                                      </p:cBhvr>
                                      <p:to>
                                        <p:strVal val="visible"/>
                                      </p:to>
                                    </p:set>
                                    <p:animEffect transition="in" filter="randombar(horizontal)">
                                      <p:cBhvr>
                                        <p:cTn id="40" dur="500"/>
                                        <p:tgtEl>
                                          <p:spTgt spid="1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13">
                                            <p:txEl>
                                              <p:pRg st="6" end="6"/>
                                            </p:txEl>
                                          </p:spTgt>
                                        </p:tgtEl>
                                        <p:attrNameLst>
                                          <p:attrName>style.visibility</p:attrName>
                                        </p:attrNameLst>
                                      </p:cBhvr>
                                      <p:to>
                                        <p:strVal val="visible"/>
                                      </p:to>
                                    </p:set>
                                    <p:animEffect transition="in" filter="randombar(horizontal)">
                                      <p:cBhvr>
                                        <p:cTn id="45"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27DC71-2909-427C-BDB0-3E47E2101517}">
  <ds:schemaRefs>
    <ds:schemaRef ds:uri="http://schemas.microsoft.com/sharepoint/v3/contenttype/forms"/>
  </ds:schemaRefs>
</ds:datastoreItem>
</file>

<file path=customXml/itemProps2.xml><?xml version="1.0" encoding="utf-8"?>
<ds:datastoreItem xmlns:ds="http://schemas.openxmlformats.org/officeDocument/2006/customXml" ds:itemID="{290D7697-8E53-4EA8-8CBB-9C19575257BF}">
  <ds:schemaRefs>
    <ds:schemaRef ds:uri="71af3243-3dd4-4a8d-8c0d-dd76da1f02a5"/>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DF0A252-5923-47A2-A53A-F9BF72908919}">
  <ds:schemaRefs>
    <ds:schemaRef ds:uri="16c05727-aa75-4e4a-9b5f-8a80a1165891"/>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TM10001115[[fn=Parcel]]</Template>
  <TotalTime>0</TotalTime>
  <Words>996</Words>
  <Application>Microsoft Office PowerPoint</Application>
  <PresentationFormat>Widescreen</PresentationFormat>
  <Paragraphs>46</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Segoe UI</vt:lpstr>
      <vt:lpstr>Parcel</vt:lpstr>
      <vt:lpstr>Trustworthy Statements – 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Faith of Abraham</dc:title>
  <dc:creator>Rodney Pitts</dc:creator>
  <cp:lastModifiedBy>Rodney Pitts</cp:lastModifiedBy>
  <cp:revision>1</cp:revision>
  <dcterms:created xsi:type="dcterms:W3CDTF">2023-04-20T17:32:42Z</dcterms:created>
  <dcterms:modified xsi:type="dcterms:W3CDTF">2023-08-14T13:51:06Z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