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9" r:id="rId4"/>
  </p:sldMasterIdLst>
  <p:notesMasterIdLst>
    <p:notesMasterId r:id="rId11"/>
  </p:notesMasterIdLst>
  <p:handoutMasterIdLst>
    <p:handoutMasterId r:id="rId12"/>
  </p:handoutMasterIdLst>
  <p:sldIdLst>
    <p:sldId id="281" r:id="rId5"/>
    <p:sldId id="355" r:id="rId6"/>
    <p:sldId id="364" r:id="rId7"/>
    <p:sldId id="363" r:id="rId8"/>
    <p:sldId id="361" r:id="rId9"/>
    <p:sldId id="3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60" userDrawn="1">
          <p15:clr>
            <a:srgbClr val="A4A3A4"/>
          </p15:clr>
        </p15:guide>
        <p15:guide id="2" pos="7392"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D3D06F-A5B3-48A9-9497-EFBEDE0DECE6}" v="205" dt="2023-06-25T12:33:21.832"/>
    <p1510:client id="{9E9498CC-F1CF-4FB2-ABF8-1A0A20E34BD6}" v="1860" dt="2023-06-25T00:57:43.2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38" y="28"/>
      </p:cViewPr>
      <p:guideLst>
        <p:guide pos="360"/>
        <p:guide pos="7392"/>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018AA-DEA7-448F-AE2F-C3D13A0F02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FB87A71-96EB-4108-95A3-855A4C3601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647F05-0506-494A-8060-3F395B947DF9}" type="datetimeFigureOut">
              <a:rPr lang="en-US" smtClean="0"/>
              <a:t>6/26/2023</a:t>
            </a:fld>
            <a:endParaRPr lang="en-US"/>
          </a:p>
        </p:txBody>
      </p:sp>
      <p:sp>
        <p:nvSpPr>
          <p:cNvPr id="4" name="Footer Placeholder 3">
            <a:extLst>
              <a:ext uri="{FF2B5EF4-FFF2-40B4-BE49-F238E27FC236}">
                <a16:creationId xmlns:a16="http://schemas.microsoft.com/office/drawing/2014/main" id="{9445591A-E83D-4F8A-B064-12B29D3154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7AF2308-535F-471C-9423-3467454C92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61E857-36B8-43F1-9D87-FE508167BCE3}" type="slidenum">
              <a:rPr lang="en-US" smtClean="0"/>
              <a:t>‹#›</a:t>
            </a:fld>
            <a:endParaRPr lang="en-US"/>
          </a:p>
        </p:txBody>
      </p:sp>
    </p:spTree>
    <p:extLst>
      <p:ext uri="{BB962C8B-B14F-4D97-AF65-F5344CB8AC3E}">
        <p14:creationId xmlns:p14="http://schemas.microsoft.com/office/powerpoint/2010/main" val="1400231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C0A13-3F3D-45D4-B17C-1E0ACF36A6FB}" type="datetimeFigureOut">
              <a:rPr lang="en-US" smtClean="0"/>
              <a:t>6/26/2023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AAAB6-A2C6-4A85-A3A1-98EFBA61C967}" type="slidenum">
              <a:rPr lang="en-US" smtClean="0"/>
              <a:t>‹#›</a:t>
            </a:fld>
            <a:endParaRPr lang="en-US"/>
          </a:p>
        </p:txBody>
      </p:sp>
    </p:spTree>
    <p:extLst>
      <p:ext uri="{BB962C8B-B14F-4D97-AF65-F5344CB8AC3E}">
        <p14:creationId xmlns:p14="http://schemas.microsoft.com/office/powerpoint/2010/main" val="207675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Segoe UI" panose="020B0502040204020203" pitchFamily="34" charset="0"/>
            </a:endParaRPr>
          </a:p>
          <a:p>
            <a:r>
              <a:rPr lang="en-US" dirty="0"/>
              <a:t>ID=d924773e-9a16-4d6d-9803-8cb819e99682
Recipe=</a:t>
            </a:r>
            <a:r>
              <a:rPr lang="en-US" dirty="0" err="1"/>
              <a:t>text_billboard</a:t>
            </a:r>
            <a:r>
              <a:rPr lang="en-US" dirty="0"/>
              <a:t>
Type=</a:t>
            </a:r>
            <a:r>
              <a:rPr lang="en-US" dirty="0" err="1"/>
              <a:t>TextOnly</a:t>
            </a:r>
            <a:r>
              <a:rPr lang="en-US" dirty="0"/>
              <a:t>
Variant=0
</a:t>
            </a:r>
            <a:r>
              <a:rPr lang="en-US" dirty="0" err="1"/>
              <a:t>FamilyID</a:t>
            </a:r>
            <a:r>
              <a:rPr lang="en-US" dirty="0"/>
              <a:t>=</a:t>
            </a:r>
            <a:r>
              <a:rPr lang="en-US" dirty="0" err="1"/>
              <a:t>AccentBoxWalbaum_Zero</a:t>
            </a:r>
            <a:endParaRPr lang="en-US" dirty="0"/>
          </a:p>
        </p:txBody>
      </p:sp>
      <p:sp>
        <p:nvSpPr>
          <p:cNvPr id="4" name="Slide Number Placeholder 3"/>
          <p:cNvSpPr>
            <a:spLocks noGrp="1"/>
          </p:cNvSpPr>
          <p:nvPr>
            <p:ph type="sldNum" sz="quarter" idx="5"/>
          </p:nvPr>
        </p:nvSpPr>
        <p:spPr/>
        <p:txBody>
          <a:bodyPr/>
          <a:lstStyle/>
          <a:p>
            <a:fld id="{8EAA36B1-75F6-458C-B388-8BC01E9857C8}" type="slidenum">
              <a:rPr lang="en-US" smtClean="0"/>
              <a:t>1</a:t>
            </a:fld>
            <a:endParaRPr lang="en-US"/>
          </a:p>
        </p:txBody>
      </p:sp>
    </p:spTree>
    <p:extLst>
      <p:ext uri="{BB962C8B-B14F-4D97-AF65-F5344CB8AC3E}">
        <p14:creationId xmlns:p14="http://schemas.microsoft.com/office/powerpoint/2010/main" val="27032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FAAAB6-A2C6-4A85-A3A1-98EFBA61C967}" type="slidenum">
              <a:rPr lang="en-US" smtClean="0"/>
              <a:t>6</a:t>
            </a:fld>
            <a:endParaRPr lang="en-US"/>
          </a:p>
        </p:txBody>
      </p:sp>
    </p:spTree>
    <p:extLst>
      <p:ext uri="{BB962C8B-B14F-4D97-AF65-F5344CB8AC3E}">
        <p14:creationId xmlns:p14="http://schemas.microsoft.com/office/powerpoint/2010/main" val="208120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a:p>
        </p:txBody>
      </p:sp>
      <p:sp useBgFill="1">
        <p:nvSpPr>
          <p:cNvPr id="4" name="Rectangle 3">
            <a:extLst>
              <a:ext uri="{FF2B5EF4-FFF2-40B4-BE49-F238E27FC236}">
                <a16:creationId xmlns:a16="http://schemas.microsoft.com/office/drawing/2014/main" id="{A1C9DE34-C7AF-84B1-1718-CA8DE4DE70D0}"/>
              </a:ext>
            </a:extLst>
          </p:cNvPr>
          <p:cNvSpPr/>
          <p:nvPr userDrawn="1"/>
        </p:nvSpPr>
        <p:spPr>
          <a:xfrm>
            <a:off x="1528762" y="1473243"/>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3597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9/4/20XX</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1152725903"/>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9/4/20XX</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1402694544"/>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084064" y="1078992"/>
            <a:ext cx="6272784" cy="1536192"/>
          </a:xfrm>
        </p:spPr>
        <p:txBody>
          <a:bodyPr anchor="b">
            <a:normAutofit/>
          </a:bodyPr>
          <a:lstStyle>
            <a:lvl1pPr>
              <a:defRPr sz="52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5084064" y="3355848"/>
            <a:ext cx="6272784" cy="2825496"/>
          </a:xfrm>
        </p:spPr>
        <p:txBody>
          <a:bodyPr/>
          <a:lstStyle>
            <a:lvl1pPr>
              <a:buNone/>
              <a:defRPr sz="180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905256" y="6356350"/>
            <a:ext cx="2743200" cy="365125"/>
          </a:xfrm>
        </p:spPr>
        <p:txBody>
          <a:bodyPr/>
          <a:lstStyle/>
          <a:p>
            <a:r>
              <a:rPr lang="en-US"/>
              <a:t>9/4/20XX</a:t>
            </a:r>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4041648" y="6356350"/>
            <a:ext cx="4114800" cy="365125"/>
          </a:xfrm>
        </p:spPr>
        <p:txBody>
          <a:bodyPr/>
          <a:lstStyle/>
          <a:p>
            <a:r>
              <a:rPr lang="en-US"/>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CC47E32-D289-4A1B-A3C7-A355CD5572E8}"/>
              </a:ext>
            </a:extLst>
          </p:cNvPr>
          <p:cNvSpPr/>
          <p:nvPr userDrawn="1"/>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457200" y="603504"/>
            <a:ext cx="4050792" cy="5577840"/>
          </a:xfrm>
        </p:spPr>
        <p:txBody>
          <a:bodyPr anchor="ctr"/>
          <a:lstStyle>
            <a:lvl1pPr algn="ctr">
              <a:buNone/>
              <a:defRPr/>
            </a:lvl1pPr>
          </a:lstStyle>
          <a:p>
            <a:r>
              <a:rPr lang="en-US"/>
              <a:t>Click icon to add picture</a:t>
            </a:r>
          </a:p>
        </p:txBody>
      </p:sp>
    </p:spTree>
    <p:extLst>
      <p:ext uri="{BB962C8B-B14F-4D97-AF65-F5344CB8AC3E}">
        <p14:creationId xmlns:p14="http://schemas.microsoft.com/office/powerpoint/2010/main" val="31388042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12648" y="1078992"/>
            <a:ext cx="6272784" cy="1536192"/>
          </a:xfrm>
        </p:spPr>
        <p:txBody>
          <a:bodyPr anchor="b">
            <a:normAutofit/>
          </a:bodyPr>
          <a:lstStyle>
            <a:lvl1pPr>
              <a:defRPr sz="52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12648" y="3355848"/>
            <a:ext cx="6272784" cy="2825496"/>
          </a:xfrm>
        </p:spPr>
        <p:txBody>
          <a:bodyPr/>
          <a:lstStyle>
            <a:lvl1pPr marL="0" indent="0">
              <a:buNone/>
              <a:defRPr sz="180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5605272" y="6356350"/>
            <a:ext cx="1280160" cy="365125"/>
          </a:xfrm>
        </p:spPr>
        <p:txBody>
          <a:bodyPr/>
          <a:lstStyle/>
          <a:p>
            <a:fld id="{A65A5C87-DF58-40C8-B092-1DE63DB4547E}" type="slidenum">
              <a:rPr lang="en-US" smtClean="0"/>
              <a:t>‹#›</a:t>
            </a:fld>
            <a:endParaRPr lang="en-US"/>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850392" y="36576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7680960" y="4352544"/>
            <a:ext cx="4507992" cy="2505456"/>
          </a:xfrm>
        </p:spPr>
        <p:txBody>
          <a:bodyPr anchor="ctr"/>
          <a:lstStyle>
            <a:lvl1pPr algn="ctr">
              <a:buNone/>
              <a:defRPr/>
            </a:lvl1pPr>
          </a:lstStyle>
          <a:p>
            <a:r>
              <a:rPr lang="en-US"/>
              <a:t>Click icon to add 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7680960" y="0"/>
            <a:ext cx="4507992" cy="4123944"/>
          </a:xfrm>
        </p:spPr>
        <p:txBody>
          <a:bodyPr anchor="ctr"/>
          <a:lstStyle>
            <a:lvl1pPr algn="ctr">
              <a:buNone/>
              <a:defRPr/>
            </a:lvl1pPr>
          </a:lstStyle>
          <a:p>
            <a:r>
              <a:rPr lang="en-US"/>
              <a:t>Click icon to add picture</a:t>
            </a:r>
          </a:p>
        </p:txBody>
      </p:sp>
      <p:sp>
        <p:nvSpPr>
          <p:cNvPr id="8" name="Rectangle 7">
            <a:extLst>
              <a:ext uri="{FF2B5EF4-FFF2-40B4-BE49-F238E27FC236}">
                <a16:creationId xmlns:a16="http://schemas.microsoft.com/office/drawing/2014/main" id="{EEFA3CC7-31ED-4E5A-87A6-AA1D8F4251FC}"/>
              </a:ext>
            </a:extLst>
          </p:cNvPr>
          <p:cNvSpPr/>
          <p:nvPr userDrawn="1"/>
        </p:nvSpPr>
        <p:spPr>
          <a:xfrm>
            <a:off x="621792"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78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2F4163-FF9F-453F-99BB-82B8FDB0A1F9}"/>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5422392" y="2798064"/>
            <a:ext cx="1463040" cy="1481328"/>
          </a:xfrm>
        </p:spPr>
        <p:txBody>
          <a:bodyPr anchor="ctr"/>
          <a:lstStyle>
            <a:lvl1pPr algn="ctr">
              <a:buNone/>
              <a:defRPr/>
            </a:lvl1pPr>
          </a:lstStyle>
          <a:p>
            <a:r>
              <a:rPr lang="en-US"/>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576072" y="2798064"/>
            <a:ext cx="1463040" cy="1481328"/>
          </a:xfrm>
        </p:spPr>
        <p:txBody>
          <a:bodyPr anchor="ctr"/>
          <a:lstStyle>
            <a:lvl1pPr algn="ctr">
              <a:buNone/>
              <a:defRPr/>
            </a:lvl1pPr>
          </a:lstStyle>
          <a:p>
            <a:r>
              <a:rPr lang="en-US"/>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7845552" y="2798064"/>
            <a:ext cx="1463040" cy="1481328"/>
          </a:xfrm>
        </p:spPr>
        <p:txBody>
          <a:bodyPr anchor="ctr"/>
          <a:lstStyle>
            <a:lvl1pPr algn="ctr">
              <a:buNone/>
              <a:defRPr/>
            </a:lvl1pPr>
          </a:lstStyle>
          <a:p>
            <a:r>
              <a:rPr lang="en-US"/>
              <a:t>Picture</a:t>
            </a:r>
          </a:p>
        </p:txBody>
      </p:sp>
      <p:sp>
        <p:nvSpPr>
          <p:cNvPr id="27" name="Rectangle 26">
            <a:extLst>
              <a:ext uri="{FF2B5EF4-FFF2-40B4-BE49-F238E27FC236}">
                <a16:creationId xmlns:a16="http://schemas.microsoft.com/office/drawing/2014/main" id="{76763C05-47FB-4725-A20D-066889246220}"/>
              </a:ext>
            </a:extLst>
          </p:cNvPr>
          <p:cNvSpPr/>
          <p:nvPr userDrawn="1"/>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999232" y="2798064"/>
            <a:ext cx="1463040" cy="1481328"/>
          </a:xfrm>
        </p:spPr>
        <p:txBody>
          <a:bodyPr anchor="ctr"/>
          <a:lstStyle>
            <a:lvl1pPr algn="ctr">
              <a:buNone/>
              <a:defRPr/>
            </a:lvl1pPr>
          </a:lstStyle>
          <a:p>
            <a:r>
              <a:rPr lang="en-US"/>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10268712" y="2798064"/>
            <a:ext cx="1463040" cy="1481328"/>
          </a:xfrm>
        </p:spPr>
        <p:txBody>
          <a:bodyPr anchor="ctr"/>
          <a:lstStyle>
            <a:lvl1pPr algn="ctr">
              <a:buNone/>
              <a:defRPr/>
            </a:lvl1pPr>
          </a:lstStyle>
          <a:p>
            <a:r>
              <a:rPr lang="en-US"/>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905256" y="6356350"/>
            <a:ext cx="2743200" cy="365125"/>
          </a:xfrm>
        </p:spPr>
        <p:txBody>
          <a:bodyPr/>
          <a:lstStyle/>
          <a:p>
            <a:r>
              <a:rPr lang="en-US"/>
              <a:t>9/4/20XX</a:t>
            </a:r>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r>
              <a:rPr lang="en-US"/>
              <a:t>Presentation Title</a:t>
            </a:r>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fld id="{A65A5C87-DF58-40C8-B092-1DE63DB4547E}" type="slidenum">
              <a:rPr lang="en-US" smtClean="0"/>
              <a:t>‹#›</a:t>
            </a:fld>
            <a:endParaRPr lang="en-US"/>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5431536"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7845552"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10268712"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594360"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3008376"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a:t>Name</a:t>
            </a:r>
          </a:p>
          <a:p>
            <a:pPr lvl="1"/>
            <a:r>
              <a:rPr lang="en-US"/>
              <a:t>Title</a:t>
            </a:r>
          </a:p>
        </p:txBody>
      </p:sp>
    </p:spTree>
    <p:extLst>
      <p:ext uri="{BB962C8B-B14F-4D97-AF65-F5344CB8AC3E}">
        <p14:creationId xmlns:p14="http://schemas.microsoft.com/office/powerpoint/2010/main" val="431511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57607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576072" y="3203688"/>
            <a:ext cx="3291840" cy="2968512"/>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50799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507992" y="3203687"/>
            <a:ext cx="329184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905256" y="6356350"/>
            <a:ext cx="2743200" cy="365125"/>
          </a:xfrm>
        </p:spPr>
        <p:txBody>
          <a:bodyPr/>
          <a:lstStyle/>
          <a:p>
            <a:r>
              <a:rPr lang="en-US"/>
              <a:t>9/4/20XX</a:t>
            </a:r>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843991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8439912" y="3203687"/>
            <a:ext cx="329184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2261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409575" y="633619"/>
            <a:ext cx="492741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41248" y="978408"/>
            <a:ext cx="4059936" cy="1106424"/>
          </a:xfrm>
        </p:spPr>
        <p:txBody>
          <a:bodyPr anchor="ctr">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41248" y="2359152"/>
            <a:ext cx="4059936" cy="3429000"/>
          </a:xfrm>
        </p:spPr>
        <p:txBody>
          <a:bodyPr/>
          <a:lstStyle>
            <a:lvl1pPr marL="0" indent="0">
              <a:buNone/>
              <a:defRPr sz="180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8961120" y="566928"/>
            <a:ext cx="2871216" cy="2340864"/>
          </a:xfrm>
        </p:spPr>
        <p:txBody>
          <a:bodyPr anchor="ctr"/>
          <a:lstStyle>
            <a:lvl1pPr algn="ctr">
              <a:buNone/>
              <a:defRPr/>
            </a:lvl1pPr>
          </a:lstStyle>
          <a:p>
            <a:r>
              <a:rPr lang="en-US"/>
              <a:t>Click icon to add 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843016" y="566928"/>
            <a:ext cx="2871216" cy="2340864"/>
          </a:xfrm>
        </p:spPr>
        <p:txBody>
          <a:bodyPr anchor="ctr"/>
          <a:lstStyle>
            <a:lvl1pPr algn="ctr">
              <a:buNone/>
              <a:defRPr/>
            </a:lvl1pPr>
          </a:lstStyle>
          <a:p>
            <a:r>
              <a:rPr lang="en-US"/>
              <a:t>Click icon to add picture</a:t>
            </a:r>
          </a:p>
        </p:txBody>
      </p:sp>
      <p:sp>
        <p:nvSpPr>
          <p:cNvPr id="5" name="Rectangle 4">
            <a:extLst>
              <a:ext uri="{FF2B5EF4-FFF2-40B4-BE49-F238E27FC236}">
                <a16:creationId xmlns:a16="http://schemas.microsoft.com/office/drawing/2014/main" id="{B3ED68CE-A00C-4DD9-8065-B0E3D033BC20}"/>
              </a:ext>
            </a:extLst>
          </p:cNvPr>
          <p:cNvSpPr/>
          <p:nvPr userDrawn="1"/>
        </p:nvSpPr>
        <p:spPr>
          <a:xfrm>
            <a:off x="345567" y="117043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B3EDCB6-603C-4A22-80E6-232A6202452A}"/>
              </a:ext>
            </a:extLst>
          </p:cNvPr>
          <p:cNvSpPr/>
          <p:nvPr userDrawn="1"/>
        </p:nvSpPr>
        <p:spPr>
          <a:xfrm>
            <a:off x="877459" y="2121408"/>
            <a:ext cx="395865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5843016" y="3108960"/>
            <a:ext cx="5989320" cy="3054096"/>
          </a:xfrm>
        </p:spPr>
        <p:txBody>
          <a:bodyPr anchor="ctr"/>
          <a:lstStyle>
            <a:lvl1pPr algn="ctr">
              <a:buNone/>
              <a:defRPr/>
            </a:lvl1pPr>
          </a:lstStyle>
          <a:p>
            <a:r>
              <a:rPr lang="en-US"/>
              <a:t>Click icon to add picture</a:t>
            </a:r>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905256" y="6356350"/>
            <a:ext cx="2743200" cy="365125"/>
          </a:xfrm>
        </p:spPr>
        <p:txBody>
          <a:bodyPr/>
          <a:lstStyle/>
          <a:p>
            <a:r>
              <a:rPr lang="en-US"/>
              <a:t>9/4/20XX</a:t>
            </a:r>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8540496" y="6356350"/>
            <a:ext cx="2743200" cy="365125"/>
          </a:xfrm>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3527971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7324344" y="630936"/>
            <a:ext cx="4517136"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7772400" y="978408"/>
            <a:ext cx="3721608" cy="1106424"/>
          </a:xfrm>
        </p:spPr>
        <p:txBody>
          <a:bodyPr anchor="ctr">
            <a:normAutofit/>
          </a:bodyPr>
          <a:lstStyle>
            <a:lvl1pPr>
              <a:defRPr sz="2800"/>
            </a:lvl1pPr>
          </a:lstStyle>
          <a:p>
            <a:r>
              <a:rPr lang="en-US"/>
              <a:t>Click to edit Master title style</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767328" y="630936"/>
            <a:ext cx="3246120" cy="2688336"/>
          </a:xfrm>
        </p:spPr>
        <p:txBody>
          <a:bodyPr anchor="ctr"/>
          <a:lstStyle>
            <a:lvl1pPr algn="ctr">
              <a:buNone/>
              <a:defRPr/>
            </a:lvl1pPr>
          </a:lstStyle>
          <a:p>
            <a:r>
              <a:rPr lang="en-US"/>
              <a:t>Click icon to add 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11480" y="630936"/>
            <a:ext cx="3246120" cy="2688336"/>
          </a:xfrm>
        </p:spPr>
        <p:txBody>
          <a:bodyPr anchor="ctr"/>
          <a:lstStyle>
            <a:lvl1pPr algn="ctr">
              <a:buNone/>
              <a:defRPr/>
            </a:lvl1pPr>
          </a:lstStyle>
          <a:p>
            <a:r>
              <a:rPr lang="en-US"/>
              <a:t>Click icon to add picture</a:t>
            </a:r>
          </a:p>
        </p:txBody>
      </p:sp>
      <p:sp>
        <p:nvSpPr>
          <p:cNvPr id="5" name="Rectangle 4">
            <a:extLst>
              <a:ext uri="{FF2B5EF4-FFF2-40B4-BE49-F238E27FC236}">
                <a16:creationId xmlns:a16="http://schemas.microsoft.com/office/drawing/2014/main" id="{B3ED68CE-A00C-4DD9-8065-B0E3D033BC20}"/>
              </a:ext>
            </a:extLst>
          </p:cNvPr>
          <p:cNvSpPr/>
          <p:nvPr userDrawn="1"/>
        </p:nvSpPr>
        <p:spPr>
          <a:xfrm>
            <a:off x="7260336" y="117957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11480" y="3438144"/>
            <a:ext cx="3246120" cy="2688336"/>
          </a:xfrm>
        </p:spPr>
        <p:txBody>
          <a:bodyPr anchor="ctr"/>
          <a:lstStyle>
            <a:lvl1pPr algn="ctr">
              <a:buNone/>
              <a:defRPr/>
            </a:lvl1pPr>
          </a:lstStyle>
          <a:p>
            <a:r>
              <a:rPr lang="en-US"/>
              <a:t>Click icon to add picture</a:t>
            </a:r>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905256" y="6356350"/>
            <a:ext cx="2743200" cy="365125"/>
          </a:xfrm>
        </p:spPr>
        <p:txBody>
          <a:bodyPr/>
          <a:lstStyle/>
          <a:p>
            <a:r>
              <a:rPr lang="en-US"/>
              <a:t>9/4/20XX</a:t>
            </a:r>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8540496" y="6356350"/>
            <a:ext cx="2743200" cy="365125"/>
          </a:xfrm>
        </p:spPr>
        <p:txBody>
          <a:bodyPr/>
          <a:lstStyle/>
          <a:p>
            <a:fld id="{A65A5C87-DF58-40C8-B092-1DE63DB4547E}" type="slidenum">
              <a:rPr lang="en-US" smtClean="0"/>
              <a:t>‹#›</a:t>
            </a:fld>
            <a:endParaRPr lang="en-US"/>
          </a:p>
        </p:txBody>
      </p:sp>
      <p:sp>
        <p:nvSpPr>
          <p:cNvPr id="6" name="Rectangle 5">
            <a:extLst>
              <a:ext uri="{FF2B5EF4-FFF2-40B4-BE49-F238E27FC236}">
                <a16:creationId xmlns:a16="http://schemas.microsoft.com/office/drawing/2014/main" id="{525280B1-DD77-4ADB-A6FC-71309BCB66E1}"/>
              </a:ext>
            </a:extLst>
          </p:cNvPr>
          <p:cNvSpPr/>
          <p:nvPr userDrawn="1"/>
        </p:nvSpPr>
        <p:spPr>
          <a:xfrm>
            <a:off x="7792216" y="2185416"/>
            <a:ext cx="3683187"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3767328" y="3438144"/>
            <a:ext cx="3246120" cy="2688336"/>
          </a:xfrm>
        </p:spPr>
        <p:txBody>
          <a:bodyPr anchor="ctr"/>
          <a:lstStyle>
            <a:lvl1pPr algn="ctr">
              <a:buNone/>
              <a:defRPr/>
            </a:lvl1pPr>
          </a:lstStyle>
          <a:p>
            <a:r>
              <a:rPr lang="en-US"/>
              <a:t>Click icon to add picture</a:t>
            </a:r>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7772400" y="3099816"/>
            <a:ext cx="3721100" cy="447675"/>
          </a:xfrm>
        </p:spPr>
        <p:txBody>
          <a:bodyPr/>
          <a:lstStyle>
            <a:lvl1pPr marL="0" indent="0">
              <a:buNone/>
              <a:defRPr sz="16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7772400" y="4215384"/>
            <a:ext cx="3721100" cy="447675"/>
          </a:xfrm>
        </p:spPr>
        <p:txBody>
          <a:bodyPr/>
          <a:lstStyle>
            <a:lvl1pPr marL="0" indent="0">
              <a:buNone/>
              <a:defRPr sz="16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7772400" y="5321808"/>
            <a:ext cx="3721100" cy="447675"/>
          </a:xfrm>
        </p:spPr>
        <p:txBody>
          <a:bodyPr/>
          <a:lstStyle>
            <a:lvl1pPr marL="0" indent="0">
              <a:buNone/>
              <a:defRPr sz="16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7772400" y="2532888"/>
            <a:ext cx="457200" cy="457200"/>
          </a:xfrm>
        </p:spPr>
        <p:txBody>
          <a:bodyPr anchor="ctr"/>
          <a:lstStyle>
            <a:lvl1pPr algn="ctr">
              <a:buNone/>
              <a:defRPr sz="900"/>
            </a:lvl1pPr>
          </a:lstStyle>
          <a:p>
            <a:r>
              <a:rPr lang="en-US"/>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7772400" y="3630168"/>
            <a:ext cx="457200" cy="457200"/>
          </a:xfrm>
        </p:spPr>
        <p:txBody>
          <a:bodyPr anchor="ctr"/>
          <a:lstStyle>
            <a:lvl1pPr algn="ctr">
              <a:buNone/>
              <a:defRPr sz="900"/>
            </a:lvl1pPr>
          </a:lstStyle>
          <a:p>
            <a:r>
              <a:rPr lang="en-US"/>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7772400" y="4754880"/>
            <a:ext cx="457200" cy="457200"/>
          </a:xfrm>
        </p:spPr>
        <p:txBody>
          <a:bodyPr anchor="ctr"/>
          <a:lstStyle>
            <a:lvl1pPr algn="ctr">
              <a:buNone/>
              <a:defRPr sz="900"/>
            </a:lvl1pPr>
          </a:lstStyle>
          <a:p>
            <a:r>
              <a:rPr lang="en-US"/>
              <a:t>Icon</a:t>
            </a:r>
          </a:p>
        </p:txBody>
      </p:sp>
    </p:spTree>
    <p:extLst>
      <p:ext uri="{BB962C8B-B14F-4D97-AF65-F5344CB8AC3E}">
        <p14:creationId xmlns:p14="http://schemas.microsoft.com/office/powerpoint/2010/main" val="343934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9/4/20XX</a:t>
            </a:r>
          </a:p>
        </p:txBody>
      </p:sp>
      <p:sp>
        <p:nvSpPr>
          <p:cNvPr id="8" name="Footer Placeholder 7"/>
          <p:cNvSpPr>
            <a:spLocks noGrp="1"/>
          </p:cNvSpPr>
          <p:nvPr>
            <p:ph type="ftr" sz="quarter" idx="11"/>
          </p:nvPr>
        </p:nvSpPr>
        <p:spPr/>
        <p:txBody>
          <a:bodyPr/>
          <a:lstStyle/>
          <a:p>
            <a:r>
              <a:rPr lang="en-US"/>
              <a:t>Presentation Title</a:t>
            </a:r>
          </a:p>
        </p:txBody>
      </p:sp>
      <p:sp>
        <p:nvSpPr>
          <p:cNvPr id="9" name="Slide Number Placeholder 8"/>
          <p:cNvSpPr>
            <a:spLocks noGrp="1"/>
          </p:cNvSpPr>
          <p:nvPr>
            <p:ph type="sldNum" sz="quarter" idx="12"/>
          </p:nvPr>
        </p:nvSpPr>
        <p:spPr/>
        <p:txBody>
          <a:bodyPr/>
          <a:lstStyle/>
          <a:p>
            <a:fld id="{A65A5C87-DF58-40C8-B092-1DE63DB4547E}" type="slidenum">
              <a:rPr lang="en-US" smtClean="0"/>
              <a:t>‹#›</a:t>
            </a:fld>
            <a:endParaRPr lang="en-US"/>
          </a:p>
        </p:txBody>
      </p:sp>
      <p:sp useBgFill="1">
        <p:nvSpPr>
          <p:cNvPr id="4" name="Rectangle 3">
            <a:extLst>
              <a:ext uri="{FF2B5EF4-FFF2-40B4-BE49-F238E27FC236}">
                <a16:creationId xmlns:a16="http://schemas.microsoft.com/office/drawing/2014/main" id="{21FF236E-8839-8AC5-A771-EB76D85937EB}"/>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4193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6/26/2023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a:p>
        </p:txBody>
      </p:sp>
      <p:sp useBgFill="1">
        <p:nvSpPr>
          <p:cNvPr id="4" name="Rectangle 3">
            <a:extLst>
              <a:ext uri="{FF2B5EF4-FFF2-40B4-BE49-F238E27FC236}">
                <a16:creationId xmlns:a16="http://schemas.microsoft.com/office/drawing/2014/main" id="{66015DE8-D63C-B205-FC27-DAC92983EBBC}"/>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892F089D-4CCC-652E-C9F7-7A9420F4FCF9}"/>
              </a:ext>
            </a:extLst>
          </p:cNvPr>
          <p:cNvSpPr/>
          <p:nvPr userDrawn="1"/>
        </p:nvSpPr>
        <p:spPr>
          <a:xfrm>
            <a:off x="609084" y="2965074"/>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8B5E7D98-9E02-79FB-81D1-72F9D21B29D4}"/>
              </a:ext>
            </a:extLst>
          </p:cNvPr>
          <p:cNvSpPr/>
          <p:nvPr userDrawn="1"/>
        </p:nvSpPr>
        <p:spPr>
          <a:xfrm rot="5400000">
            <a:off x="7360539" y="3424428"/>
            <a:ext cx="210312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743329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9/4/20XX</a:t>
            </a:r>
          </a:p>
        </p:txBody>
      </p:sp>
      <p:sp>
        <p:nvSpPr>
          <p:cNvPr id="9" name="Footer Placeholder 8"/>
          <p:cNvSpPr>
            <a:spLocks noGrp="1"/>
          </p:cNvSpPr>
          <p:nvPr>
            <p:ph type="ftr" sz="quarter" idx="11"/>
          </p:nvPr>
        </p:nvSpPr>
        <p:spPr/>
        <p:txBody>
          <a:bodyPr/>
          <a:lstStyle/>
          <a:p>
            <a:r>
              <a:rPr lang="en-US"/>
              <a:t>Presentation Title</a:t>
            </a:r>
          </a:p>
        </p:txBody>
      </p:sp>
      <p:sp>
        <p:nvSpPr>
          <p:cNvPr id="10" name="Slide Number Placeholder 9"/>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798911664"/>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9/4/20XX</a:t>
            </a:r>
          </a:p>
        </p:txBody>
      </p:sp>
      <p:sp>
        <p:nvSpPr>
          <p:cNvPr id="8" name="Footer Placeholder 7"/>
          <p:cNvSpPr>
            <a:spLocks noGrp="1"/>
          </p:cNvSpPr>
          <p:nvPr>
            <p:ph type="ftr" sz="quarter" idx="11"/>
          </p:nvPr>
        </p:nvSpPr>
        <p:spPr/>
        <p:txBody>
          <a:bodyPr/>
          <a:lstStyle/>
          <a:p>
            <a:r>
              <a:rPr lang="en-US"/>
              <a:t>Presentation Title</a:t>
            </a:r>
          </a:p>
        </p:txBody>
      </p:sp>
      <p:sp>
        <p:nvSpPr>
          <p:cNvPr id="9" name="Slide Number Placeholder 8"/>
          <p:cNvSpPr>
            <a:spLocks noGrp="1"/>
          </p:cNvSpPr>
          <p:nvPr>
            <p:ph type="sldNum" sz="quarter" idx="12"/>
          </p:nvPr>
        </p:nvSpPr>
        <p:spPr/>
        <p:txBody>
          <a:bodyPr/>
          <a:lstStyle/>
          <a:p>
            <a:fld id="{A65A5C87-DF58-40C8-B092-1DE63DB4547E}"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45733770"/>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9/4/20XX</a:t>
            </a:r>
          </a:p>
        </p:txBody>
      </p:sp>
      <p:sp>
        <p:nvSpPr>
          <p:cNvPr id="4" name="Footer Placeholder 3"/>
          <p:cNvSpPr>
            <a:spLocks noGrp="1"/>
          </p:cNvSpPr>
          <p:nvPr>
            <p:ph type="ftr" sz="quarter" idx="11"/>
          </p:nvPr>
        </p:nvSpPr>
        <p:spPr/>
        <p:txBody>
          <a:bodyPr/>
          <a:lstStyle/>
          <a:p>
            <a:r>
              <a:rPr lang="en-US"/>
              <a:t>Presentation Title</a:t>
            </a:r>
          </a:p>
        </p:txBody>
      </p:sp>
      <p:sp>
        <p:nvSpPr>
          <p:cNvPr id="5" name="Slide Number Placeholder 4"/>
          <p:cNvSpPr>
            <a:spLocks noGrp="1"/>
          </p:cNvSpPr>
          <p:nvPr>
            <p:ph type="sldNum" sz="quarter" idx="12"/>
          </p:nvPr>
        </p:nvSpPr>
        <p:spPr/>
        <p:txBody>
          <a:bodyPr/>
          <a:lstStyle/>
          <a:p>
            <a:fld id="{A65A5C87-DF58-40C8-B092-1DE63DB4547E}" type="slidenum">
              <a:rPr lang="en-US" smtClean="0"/>
              <a:t>‹#›</a:t>
            </a:fld>
            <a:endParaRPr lang="en-US"/>
          </a:p>
        </p:txBody>
      </p:sp>
      <p:sp useBgFill="1">
        <p:nvSpPr>
          <p:cNvPr id="6" name="Rectangle 5">
            <a:extLst>
              <a:ext uri="{FF2B5EF4-FFF2-40B4-BE49-F238E27FC236}">
                <a16:creationId xmlns:a16="http://schemas.microsoft.com/office/drawing/2014/main" id="{75B57896-A812-8D51-1B47-FDDBE7765632}"/>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2208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9/4/20XX</a:t>
            </a:r>
          </a:p>
        </p:txBody>
      </p:sp>
      <p:sp>
        <p:nvSpPr>
          <p:cNvPr id="3" name="Footer Placeholder 2"/>
          <p:cNvSpPr>
            <a:spLocks noGrp="1"/>
          </p:cNvSpPr>
          <p:nvPr>
            <p:ph type="ftr" sz="quarter" idx="11"/>
          </p:nvPr>
        </p:nvSpPr>
        <p:spPr/>
        <p:txBody>
          <a:bodyPr/>
          <a:lstStyle/>
          <a:p>
            <a:r>
              <a:rPr lang="en-US"/>
              <a:t>Presentation Title</a:t>
            </a:r>
          </a:p>
        </p:txBody>
      </p:sp>
      <p:sp>
        <p:nvSpPr>
          <p:cNvPr id="4" name="Slide Number Placeholder 3"/>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338077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9/4/20XX</a:t>
            </a:r>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r>
              <a:rPr lang="en-US"/>
              <a:t>Presentation Title</a:t>
            </a:r>
          </a:p>
        </p:txBody>
      </p:sp>
      <p:sp>
        <p:nvSpPr>
          <p:cNvPr id="7" name="Slide Number Placeholder 6"/>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585987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r>
              <a:rPr lang="en-US"/>
              <a:t>9/4/20XX</a:t>
            </a:r>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r>
              <a:rPr lang="en-US"/>
              <a:t>Presentation Title</a:t>
            </a:r>
          </a:p>
        </p:txBody>
      </p:sp>
      <p:sp>
        <p:nvSpPr>
          <p:cNvPr id="7" name="Slide Number Placeholder 6"/>
          <p:cNvSpPr>
            <a:spLocks noGrp="1"/>
          </p:cNvSpPr>
          <p:nvPr>
            <p:ph type="sldNum" sz="quarter" idx="12"/>
          </p:nvPr>
        </p:nvSpPr>
        <p:spPr/>
        <p:txBody>
          <a:bodyPr/>
          <a:lstStyle/>
          <a:p>
            <a:fld id="{A65A5C87-DF58-40C8-B092-1DE63DB4547E}" type="slidenum">
              <a:rPr lang="en-US" smtClean="0"/>
              <a:t>‹#›</a:t>
            </a:fld>
            <a:endParaRPr lang="en-US"/>
          </a:p>
        </p:txBody>
      </p:sp>
    </p:spTree>
    <p:extLst>
      <p:ext uri="{BB962C8B-B14F-4D97-AF65-F5344CB8AC3E}">
        <p14:creationId xmlns:p14="http://schemas.microsoft.com/office/powerpoint/2010/main" val="53410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9/4/20XX</a:t>
            </a: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Presentation Title</a:t>
            </a: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A65A5C87-DF58-40C8-B092-1DE63DB4547E}" type="slidenum">
              <a:rPr lang="en-US" smtClean="0"/>
              <a:t>‹#›</a:t>
            </a:fld>
            <a:endParaRPr lang="en-US"/>
          </a:p>
        </p:txBody>
      </p:sp>
    </p:spTree>
    <p:extLst>
      <p:ext uri="{BB962C8B-B14F-4D97-AF65-F5344CB8AC3E}">
        <p14:creationId xmlns:p14="http://schemas.microsoft.com/office/powerpoint/2010/main" val="3425894117"/>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731" r:id="rId13"/>
    <p:sldLayoutId id="2147483736" r:id="rId14"/>
    <p:sldLayoutId id="2147483733" r:id="rId15"/>
    <p:sldLayoutId id="2147483734" r:id="rId16"/>
    <p:sldLayoutId id="2147483735" r:id="rId17"/>
  </p:sldLayoutIdLst>
  <p:hf hdr="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a:xfrm>
            <a:off x="1074419" y="1933575"/>
            <a:ext cx="7013448" cy="2990849"/>
          </a:xfrm>
        </p:spPr>
        <p:txBody>
          <a:bodyPr anchor="ctr">
            <a:normAutofit/>
          </a:bodyPr>
          <a:lstStyle/>
          <a:p>
            <a:pPr algn="l"/>
            <a:r>
              <a:rPr lang="en-US" sz="5400" dirty="0"/>
              <a:t>“</a:t>
            </a:r>
            <a:r>
              <a:rPr lang="en-US" sz="5400" cap="none" dirty="0"/>
              <a:t>The Righteous Shall Live By His Faith”</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a:xfrm>
            <a:off x="8140336" y="1573041"/>
            <a:ext cx="2686812" cy="2990849"/>
          </a:xfrm>
        </p:spPr>
        <p:txBody>
          <a:bodyPr anchor="ctr">
            <a:normAutofit/>
          </a:bodyPr>
          <a:lstStyle/>
          <a:p>
            <a:pPr algn="l"/>
            <a:r>
              <a:rPr lang="en-US" sz="2400" dirty="0"/>
              <a:t>Habakkuk 2:4</a:t>
            </a:r>
          </a:p>
        </p:txBody>
      </p:sp>
    </p:spTree>
    <p:extLst>
      <p:ext uri="{BB962C8B-B14F-4D97-AF65-F5344CB8AC3E}">
        <p14:creationId xmlns:p14="http://schemas.microsoft.com/office/powerpoint/2010/main" val="1833737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A3FD8FE-F06F-EEC6-3C19-E026CF789390}"/>
              </a:ext>
            </a:extLst>
          </p:cNvPr>
          <p:cNvSpPr/>
          <p:nvPr/>
        </p:nvSpPr>
        <p:spPr>
          <a:xfrm>
            <a:off x="0" y="1900646"/>
            <a:ext cx="12192000" cy="30567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CF870-DFC1-C758-F495-DC4EF8E1F316}"/>
              </a:ext>
            </a:extLst>
          </p:cNvPr>
          <p:cNvSpPr/>
          <p:nvPr/>
        </p:nvSpPr>
        <p:spPr>
          <a:xfrm>
            <a:off x="2859740" y="367104"/>
            <a:ext cx="8994358" cy="6123791"/>
          </a:xfrm>
          <a:prstGeom prst="rect">
            <a:avLst/>
          </a:prstGeom>
          <a:solidFill>
            <a:schemeClr val="bg1"/>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178098" y="544978"/>
            <a:ext cx="8346687" cy="576804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800"/>
              </a:spcBef>
              <a:buNone/>
              <a:defRPr/>
            </a:pPr>
            <a:r>
              <a:rPr lang="en-US" dirty="0"/>
              <a:t>“We shall not flag or fail. We shall go on to the end. We shall fight in France, we shall fight on the seas and oceans, we shall fight with growing confidence and growing strength in the air. We shall defend our island, whatever the cost may be. We shall fight on the beaches, we shall fight on the landing-grounds, we shall fight in the fields and in the streets, we shall fight in the hills. We shall never surrender!” – House of Commons, 4 June 1940</a:t>
            </a:r>
            <a:endParaRPr kumimoji="0" lang="en-US" sz="3000" b="0" i="0" u="none" strike="noStrike" kern="1200" cap="none" spc="0" normalizeH="0" baseline="0" noProof="0" dirty="0">
              <a:ln>
                <a:noFill/>
              </a:ln>
              <a:effectLst/>
              <a:uLnTx/>
              <a:uFillTx/>
            </a:endParaRPr>
          </a:p>
        </p:txBody>
      </p:sp>
      <p:sp>
        <p:nvSpPr>
          <p:cNvPr id="10" name="TextBox 9">
            <a:extLst>
              <a:ext uri="{FF2B5EF4-FFF2-40B4-BE49-F238E27FC236}">
                <a16:creationId xmlns:a16="http://schemas.microsoft.com/office/drawing/2014/main" id="{A94B3A94-2440-5030-5212-52856EE9B080}"/>
              </a:ext>
            </a:extLst>
          </p:cNvPr>
          <p:cNvSpPr txBox="1"/>
          <p:nvPr/>
        </p:nvSpPr>
        <p:spPr>
          <a:xfrm>
            <a:off x="337902" y="2828834"/>
            <a:ext cx="2250131" cy="1200329"/>
          </a:xfrm>
          <a:prstGeom prst="rect">
            <a:avLst/>
          </a:prstGeom>
          <a:noFill/>
        </p:spPr>
        <p:txBody>
          <a:bodyPr wrap="square" rtlCol="0">
            <a:spAutoFit/>
          </a:bodyPr>
          <a:lstStyle/>
          <a:p>
            <a:r>
              <a:rPr lang="en-US" sz="3600" b="1" dirty="0">
                <a:solidFill>
                  <a:schemeClr val="bg1"/>
                </a:solidFill>
                <a:latin typeface="+mj-lt"/>
              </a:rPr>
              <a:t>Winston Churchill</a:t>
            </a:r>
            <a:endParaRPr lang="en-US" sz="3600" b="1" dirty="0">
              <a:latin typeface="+mj-lt"/>
            </a:endParaRPr>
          </a:p>
        </p:txBody>
      </p:sp>
    </p:spTree>
    <p:extLst>
      <p:ext uri="{BB962C8B-B14F-4D97-AF65-F5344CB8AC3E}">
        <p14:creationId xmlns:p14="http://schemas.microsoft.com/office/powerpoint/2010/main" val="4167831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A3FD8FE-F06F-EEC6-3C19-E026CF789390}"/>
              </a:ext>
            </a:extLst>
          </p:cNvPr>
          <p:cNvSpPr/>
          <p:nvPr/>
        </p:nvSpPr>
        <p:spPr>
          <a:xfrm>
            <a:off x="0" y="1900646"/>
            <a:ext cx="12192000" cy="30567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CF870-DFC1-C758-F495-DC4EF8E1F316}"/>
              </a:ext>
            </a:extLst>
          </p:cNvPr>
          <p:cNvSpPr/>
          <p:nvPr/>
        </p:nvSpPr>
        <p:spPr>
          <a:xfrm>
            <a:off x="2859740" y="367104"/>
            <a:ext cx="8994358" cy="6123791"/>
          </a:xfrm>
          <a:prstGeom prst="rect">
            <a:avLst/>
          </a:prstGeom>
          <a:solidFill>
            <a:schemeClr val="bg1"/>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111190" y="544978"/>
            <a:ext cx="8651043" cy="576804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spcBef>
                <a:spcPts val="1800"/>
              </a:spcBef>
              <a:buNone/>
              <a:defRPr/>
            </a:pPr>
            <a:r>
              <a:rPr lang="en-US" sz="3100" dirty="0"/>
              <a:t>“Behold, his soul is puffed up; it is not upright within him, </a:t>
            </a:r>
            <a:r>
              <a:rPr lang="en-US" sz="3100" b="1" dirty="0"/>
              <a:t>but the righteous shall live by his faith</a:t>
            </a:r>
            <a:r>
              <a:rPr lang="en-US" sz="3100" dirty="0"/>
              <a:t>.”</a:t>
            </a:r>
            <a:endParaRPr kumimoji="0" lang="en-US" sz="3100" b="0" i="0" u="none" strike="noStrike" kern="1200" cap="none" spc="0" normalizeH="0" baseline="0" noProof="0" dirty="0">
              <a:ln>
                <a:noFill/>
              </a:ln>
              <a:effectLst/>
              <a:uLnTx/>
              <a:uFillTx/>
            </a:endParaRPr>
          </a:p>
        </p:txBody>
      </p:sp>
      <p:sp>
        <p:nvSpPr>
          <p:cNvPr id="10" name="TextBox 9">
            <a:extLst>
              <a:ext uri="{FF2B5EF4-FFF2-40B4-BE49-F238E27FC236}">
                <a16:creationId xmlns:a16="http://schemas.microsoft.com/office/drawing/2014/main" id="{A94B3A94-2440-5030-5212-52856EE9B080}"/>
              </a:ext>
            </a:extLst>
          </p:cNvPr>
          <p:cNvSpPr txBox="1"/>
          <p:nvPr/>
        </p:nvSpPr>
        <p:spPr>
          <a:xfrm>
            <a:off x="33555" y="2828834"/>
            <a:ext cx="2509024" cy="1200329"/>
          </a:xfrm>
          <a:prstGeom prst="rect">
            <a:avLst/>
          </a:prstGeom>
          <a:noFill/>
        </p:spPr>
        <p:txBody>
          <a:bodyPr wrap="square" rtlCol="0">
            <a:spAutoFit/>
          </a:bodyPr>
          <a:lstStyle/>
          <a:p>
            <a:pPr algn="r"/>
            <a:r>
              <a:rPr lang="en-US" sz="3600" b="1" dirty="0">
                <a:solidFill>
                  <a:schemeClr val="bg1"/>
                </a:solidFill>
                <a:latin typeface="+mj-lt"/>
              </a:rPr>
              <a:t>Habakkuk 2:4</a:t>
            </a:r>
            <a:endParaRPr lang="en-US" sz="3600" b="1" dirty="0">
              <a:latin typeface="+mj-lt"/>
            </a:endParaRPr>
          </a:p>
        </p:txBody>
      </p:sp>
    </p:spTree>
    <p:extLst>
      <p:ext uri="{BB962C8B-B14F-4D97-AF65-F5344CB8AC3E}">
        <p14:creationId xmlns:p14="http://schemas.microsoft.com/office/powerpoint/2010/main" val="20138534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1"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37B51E2-3E4F-6812-EE91-48DDECC969D4}"/>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A3FD8FE-F06F-EEC6-3C19-E026CF789390}"/>
              </a:ext>
            </a:extLst>
          </p:cNvPr>
          <p:cNvSpPr/>
          <p:nvPr/>
        </p:nvSpPr>
        <p:spPr>
          <a:xfrm>
            <a:off x="0" y="1900646"/>
            <a:ext cx="12192000" cy="30567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CF870-DFC1-C758-F495-DC4EF8E1F316}"/>
              </a:ext>
            </a:extLst>
          </p:cNvPr>
          <p:cNvSpPr/>
          <p:nvPr/>
        </p:nvSpPr>
        <p:spPr>
          <a:xfrm>
            <a:off x="2859740" y="367104"/>
            <a:ext cx="8994358" cy="6123791"/>
          </a:xfrm>
          <a:prstGeom prst="rect">
            <a:avLst/>
          </a:prstGeom>
          <a:solidFill>
            <a:schemeClr val="bg1"/>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036132" y="544978"/>
            <a:ext cx="8726101" cy="576804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effectLst/>
                <a:uLnTx/>
                <a:uFillTx/>
              </a:rPr>
              <a:t>Habakkuk</a:t>
            </a:r>
            <a:r>
              <a:rPr kumimoji="0" lang="en-US" sz="3200" b="0" i="0" u="none" strike="noStrike" kern="1200" cap="none" spc="0" normalizeH="0" noProof="0" dirty="0">
                <a:ln>
                  <a:noFill/>
                </a:ln>
                <a:effectLst/>
                <a:uLnTx/>
                <a:uFillTx/>
              </a:rPr>
              <a:t> questioned God’s lack of action concerning Israel’s sin – </a:t>
            </a:r>
            <a:r>
              <a:rPr lang="en-US" sz="3200" dirty="0"/>
              <a:t>1:1-4</a:t>
            </a:r>
            <a:endParaRPr kumimoji="0" lang="en-US" sz="3200" b="0" i="0" u="none" strike="noStrike" kern="1200" cap="none" spc="0" normalizeH="0" baseline="0" noProof="0" dirty="0">
              <a:ln>
                <a:noFill/>
              </a:ln>
              <a:effectLst/>
              <a:uLnTx/>
              <a:uFillTx/>
            </a:endParaRPr>
          </a:p>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effectLst/>
                <a:uLnTx/>
                <a:uFillTx/>
              </a:rPr>
              <a:t>God’s answer:</a:t>
            </a:r>
            <a:r>
              <a:rPr kumimoji="0" lang="en-US" sz="3200" b="0" i="0" u="none" strike="noStrike" kern="1200" cap="none" spc="0" normalizeH="0" noProof="0" dirty="0">
                <a:ln>
                  <a:noFill/>
                </a:ln>
                <a:effectLst/>
                <a:uLnTx/>
                <a:uFillTx/>
              </a:rPr>
              <a:t> </a:t>
            </a:r>
            <a:r>
              <a:rPr kumimoji="0" lang="en-US" sz="3200" b="0" i="0" u="none" strike="noStrike" kern="1200" cap="none" spc="0" normalizeH="0" baseline="0" noProof="0" dirty="0">
                <a:ln>
                  <a:noFill/>
                </a:ln>
                <a:effectLst/>
                <a:uLnTx/>
                <a:uFillTx/>
              </a:rPr>
              <a:t>I am</a:t>
            </a:r>
            <a:r>
              <a:rPr kumimoji="0" lang="en-US" sz="3200" b="0" i="0" u="none" strike="noStrike" kern="1200" cap="none" spc="0" normalizeH="0" noProof="0" dirty="0">
                <a:ln>
                  <a:noFill/>
                </a:ln>
                <a:effectLst/>
                <a:uLnTx/>
                <a:uFillTx/>
              </a:rPr>
              <a:t> raising up the Babylonians to punish Judah! – </a:t>
            </a:r>
            <a:r>
              <a:rPr lang="en-US" sz="3200" dirty="0"/>
              <a:t>1:5-9</a:t>
            </a:r>
          </a:p>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sz="3200" i="0" u="none" strike="noStrike" kern="1200" cap="none" spc="0" normalizeH="0" baseline="0" noProof="0" dirty="0">
                <a:ln>
                  <a:noFill/>
                </a:ln>
                <a:effectLst/>
                <a:uLnTx/>
                <a:uFillTx/>
              </a:rPr>
              <a:t>Habakkuk’s reaction</a:t>
            </a:r>
            <a:r>
              <a:rPr lang="en-US" sz="3200" dirty="0"/>
              <a:t>: How can the Babylonians be the right answer?! – 1:12-13, 2:1</a:t>
            </a:r>
          </a:p>
        </p:txBody>
      </p:sp>
      <p:sp>
        <p:nvSpPr>
          <p:cNvPr id="10" name="TextBox 9">
            <a:extLst>
              <a:ext uri="{FF2B5EF4-FFF2-40B4-BE49-F238E27FC236}">
                <a16:creationId xmlns:a16="http://schemas.microsoft.com/office/drawing/2014/main" id="{A94B3A94-2440-5030-5212-52856EE9B080}"/>
              </a:ext>
            </a:extLst>
          </p:cNvPr>
          <p:cNvSpPr txBox="1"/>
          <p:nvPr/>
        </p:nvSpPr>
        <p:spPr>
          <a:xfrm>
            <a:off x="137019" y="2397947"/>
            <a:ext cx="2634525" cy="2062103"/>
          </a:xfrm>
          <a:prstGeom prst="rect">
            <a:avLst/>
          </a:prstGeom>
          <a:noFill/>
        </p:spPr>
        <p:txBody>
          <a:bodyPr wrap="square" rtlCol="0">
            <a:spAutoFit/>
          </a:bodyPr>
          <a:lstStyle/>
          <a:p>
            <a:r>
              <a:rPr lang="en-US" sz="3200" b="1" dirty="0">
                <a:latin typeface="+mj-lt"/>
              </a:rPr>
              <a:t>Habakkuk 1:</a:t>
            </a:r>
            <a:r>
              <a:rPr lang="en-US" sz="3200" b="1" dirty="0">
                <a:solidFill>
                  <a:schemeClr val="bg1"/>
                </a:solidFill>
                <a:latin typeface="+mj-lt"/>
              </a:rPr>
              <a:t> Questions, Answer, and Questions</a:t>
            </a:r>
            <a:endParaRPr lang="en-US" sz="3200" b="1" dirty="0">
              <a:latin typeface="+mj-lt"/>
            </a:endParaRPr>
          </a:p>
        </p:txBody>
      </p:sp>
    </p:spTree>
    <p:extLst>
      <p:ext uri="{BB962C8B-B14F-4D97-AF65-F5344CB8AC3E}">
        <p14:creationId xmlns:p14="http://schemas.microsoft.com/office/powerpoint/2010/main" val="24760123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22" dur="5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0C3E119-FCF0-65F7-32E6-BAABBFBFFFEB}"/>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B49C6C0F-5038-A67D-B17D-035FDC3C4E4A}"/>
              </a:ext>
            </a:extLst>
          </p:cNvPr>
          <p:cNvSpPr/>
          <p:nvPr/>
        </p:nvSpPr>
        <p:spPr>
          <a:xfrm>
            <a:off x="0" y="1900644"/>
            <a:ext cx="12192000" cy="30567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CF870-DFC1-C758-F495-DC4EF8E1F316}"/>
              </a:ext>
            </a:extLst>
          </p:cNvPr>
          <p:cNvSpPr/>
          <p:nvPr/>
        </p:nvSpPr>
        <p:spPr>
          <a:xfrm>
            <a:off x="2859740" y="367104"/>
            <a:ext cx="8994358" cy="6123791"/>
          </a:xfrm>
          <a:prstGeom prst="rect">
            <a:avLst/>
          </a:prstGeom>
          <a:solidFill>
            <a:schemeClr val="bg1"/>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036132" y="420892"/>
            <a:ext cx="8726101" cy="601621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effectLst/>
                <a:uLnTx/>
                <a:uFillTx/>
              </a:rPr>
              <a:t>Habakkuk</a:t>
            </a:r>
            <a:r>
              <a:rPr kumimoji="0" lang="en-US" sz="3000" b="0" i="0" u="none" strike="noStrike" kern="1200" cap="none" spc="0" normalizeH="0" noProof="0" dirty="0">
                <a:ln>
                  <a:noFill/>
                </a:ln>
                <a:effectLst/>
                <a:uLnTx/>
                <a:uFillTx/>
              </a:rPr>
              <a:t> must record the vision – 2:2-3</a:t>
            </a: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dirty="0"/>
              <a:t>Habakkuk’s confusion did not negate his duty – Acts 7:51-52</a:t>
            </a:r>
            <a:endParaRPr kumimoji="0" lang="en-US" b="0" i="0" u="none" strike="noStrike" kern="1200" cap="none" spc="0" normalizeH="0" baseline="0" noProof="0" dirty="0">
              <a:ln>
                <a:noFill/>
              </a:ln>
              <a:effectLst/>
              <a:uLnTx/>
              <a:uFillTx/>
            </a:endParaRPr>
          </a:p>
          <a:p>
            <a:pPr marL="685800" marR="0" lvl="1" indent="-228600" algn="l" defTabSz="914400" rtl="0" eaLnBrk="1" fontAlgn="auto" latinLnBrk="0" hangingPunct="1">
              <a:lnSpc>
                <a:spcPct val="90000"/>
              </a:lnSpc>
              <a:spcBef>
                <a:spcPts val="1800"/>
              </a:spcBef>
              <a:spcAft>
                <a:spcPts val="0"/>
              </a:spcAft>
              <a:buClrTx/>
              <a:buSzTx/>
              <a:buFont typeface="Arial" panose="020B0604020202020204" pitchFamily="34" charset="0"/>
              <a:buChar char="•"/>
              <a:tabLst/>
              <a:defRPr/>
            </a:pPr>
            <a:r>
              <a:rPr lang="en-US" dirty="0"/>
              <a:t>He must inscribe it on tablets as a permanent record so “the one who reads it may run” – Jer. 27:8-9</a:t>
            </a:r>
            <a:endParaRPr kumimoji="0" lang="en-US" b="0" i="0" u="none" strike="noStrike" kern="1200" cap="none" spc="0" normalizeH="0" noProof="0" dirty="0">
              <a:ln>
                <a:noFill/>
              </a:ln>
              <a:effectLst/>
              <a:uLnTx/>
              <a:uFillTx/>
            </a:endParaRPr>
          </a:p>
          <a:p>
            <a:pPr>
              <a:spcBef>
                <a:spcPts val="1800"/>
              </a:spcBef>
              <a:defRPr/>
            </a:pPr>
            <a:r>
              <a:rPr kumimoji="0" lang="en-US" sz="3000" i="0" u="none" strike="noStrike" kern="1200" cap="none" spc="0" normalizeH="0" baseline="0" noProof="0" dirty="0">
                <a:ln>
                  <a:noFill/>
                </a:ln>
                <a:effectLst/>
                <a:uLnTx/>
                <a:uFillTx/>
                <a:ea typeface="+mn-ea"/>
                <a:cs typeface="+mn-cs"/>
              </a:rPr>
              <a:t>God’s timeless</a:t>
            </a:r>
            <a:r>
              <a:rPr kumimoji="0" lang="en-US" sz="3000" i="0" u="none" strike="noStrike" kern="1200" cap="none" spc="0" normalizeH="0" noProof="0" dirty="0">
                <a:ln>
                  <a:noFill/>
                </a:ln>
                <a:effectLst/>
                <a:uLnTx/>
                <a:uFillTx/>
                <a:ea typeface="+mn-ea"/>
                <a:cs typeface="+mn-cs"/>
              </a:rPr>
              <a:t> words: “the righteous will live by his faith” – 2:4</a:t>
            </a:r>
          </a:p>
          <a:p>
            <a:pPr lvl="1">
              <a:spcBef>
                <a:spcPts val="1800"/>
              </a:spcBef>
              <a:defRPr/>
            </a:pPr>
            <a:r>
              <a:rPr lang="en-US" baseline="0" dirty="0"/>
              <a:t>This is God’s answer for times</a:t>
            </a:r>
            <a:r>
              <a:rPr lang="en-US" dirty="0"/>
              <a:t> of distress and confusion</a:t>
            </a:r>
          </a:p>
          <a:p>
            <a:pPr lvl="1">
              <a:spcBef>
                <a:spcPts val="1800"/>
              </a:spcBef>
              <a:defRPr/>
            </a:pPr>
            <a:r>
              <a:rPr kumimoji="0" lang="en-US" i="0" u="none" strike="noStrike" kern="1200" cap="none" spc="0" normalizeH="0" baseline="0" noProof="0" dirty="0">
                <a:ln>
                  <a:noFill/>
                </a:ln>
                <a:effectLst/>
                <a:uLnTx/>
                <a:uFillTx/>
              </a:rPr>
              <a:t>It</a:t>
            </a:r>
            <a:r>
              <a:rPr kumimoji="0" lang="en-US" i="0" u="none" strike="noStrike" kern="1200" cap="none" spc="0" normalizeH="0" noProof="0" dirty="0">
                <a:ln>
                  <a:noFill/>
                </a:ln>
                <a:effectLst/>
                <a:uLnTx/>
                <a:uFillTx/>
              </a:rPr>
              <a:t> must be “his faith”—personal faith in God alone – Jer. 7:3-4; John 3:16</a:t>
            </a:r>
            <a:endParaRPr kumimoji="0" lang="en-US" i="0" u="none" strike="noStrike" kern="1200" cap="none" spc="0" normalizeH="0" baseline="0" noProof="0" dirty="0">
              <a:ln>
                <a:noFill/>
              </a:ln>
              <a:effectLst/>
              <a:uLnTx/>
              <a:uFillTx/>
            </a:endParaRPr>
          </a:p>
        </p:txBody>
      </p:sp>
      <p:sp>
        <p:nvSpPr>
          <p:cNvPr id="10" name="TextBox 9">
            <a:extLst>
              <a:ext uri="{FF2B5EF4-FFF2-40B4-BE49-F238E27FC236}">
                <a16:creationId xmlns:a16="http://schemas.microsoft.com/office/drawing/2014/main" id="{A94B3A94-2440-5030-5212-52856EE9B080}"/>
              </a:ext>
            </a:extLst>
          </p:cNvPr>
          <p:cNvSpPr txBox="1"/>
          <p:nvPr/>
        </p:nvSpPr>
        <p:spPr>
          <a:xfrm>
            <a:off x="187115" y="2644168"/>
            <a:ext cx="2672625" cy="1569660"/>
          </a:xfrm>
          <a:prstGeom prst="rect">
            <a:avLst/>
          </a:prstGeom>
          <a:noFill/>
        </p:spPr>
        <p:txBody>
          <a:bodyPr wrap="square" rtlCol="0">
            <a:spAutoFit/>
          </a:bodyPr>
          <a:lstStyle/>
          <a:p>
            <a:r>
              <a:rPr lang="en-US" sz="3200" b="1" dirty="0">
                <a:latin typeface="+mj-lt"/>
              </a:rPr>
              <a:t>Habakkuk 2:</a:t>
            </a:r>
            <a:r>
              <a:rPr lang="en-US" sz="3200" b="1" dirty="0">
                <a:solidFill>
                  <a:schemeClr val="bg1"/>
                </a:solidFill>
                <a:latin typeface="+mj-lt"/>
              </a:rPr>
              <a:t> The Lord’s Response</a:t>
            </a:r>
            <a:endParaRPr lang="en-US" sz="3200" b="1" dirty="0">
              <a:latin typeface="+mj-lt"/>
            </a:endParaRPr>
          </a:p>
        </p:txBody>
      </p:sp>
    </p:spTree>
    <p:extLst>
      <p:ext uri="{BB962C8B-B14F-4D97-AF65-F5344CB8AC3E}">
        <p14:creationId xmlns:p14="http://schemas.microsoft.com/office/powerpoint/2010/main" val="213408178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randombar(horizontal)">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randombar(horizontal)">
                                      <p:cBhvr>
                                        <p:cTn id="32" dur="5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randombar(horizontal)">
                                      <p:cBhvr>
                                        <p:cTn id="37"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4FE33C1-F25F-7DF2-6153-08CBDC82ACBC}"/>
              </a:ext>
            </a:extLst>
          </p:cNvPr>
          <p:cNvSpPr/>
          <p:nvPr/>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DEB2C09-1C9F-A42F-0AFB-D6879E8B9732}"/>
              </a:ext>
            </a:extLst>
          </p:cNvPr>
          <p:cNvSpPr/>
          <p:nvPr/>
        </p:nvSpPr>
        <p:spPr>
          <a:xfrm>
            <a:off x="0" y="1878937"/>
            <a:ext cx="12192000" cy="30567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56CF870-DFC1-C758-F495-DC4EF8E1F316}"/>
              </a:ext>
            </a:extLst>
          </p:cNvPr>
          <p:cNvSpPr/>
          <p:nvPr/>
        </p:nvSpPr>
        <p:spPr>
          <a:xfrm>
            <a:off x="2898062" y="399475"/>
            <a:ext cx="8994358" cy="6123791"/>
          </a:xfrm>
          <a:prstGeom prst="rect">
            <a:avLst/>
          </a:prstGeom>
          <a:solidFill>
            <a:schemeClr val="bg1"/>
          </a:solidFill>
          <a:ln>
            <a:solidFill>
              <a:schemeClr val="bg2">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Content Placeholder 2">
            <a:extLst>
              <a:ext uri="{FF2B5EF4-FFF2-40B4-BE49-F238E27FC236}">
                <a16:creationId xmlns:a16="http://schemas.microsoft.com/office/drawing/2014/main" id="{B7686D08-AE2B-8EF5-7D5B-5FE079A4EA2F}"/>
              </a:ext>
            </a:extLst>
          </p:cNvPr>
          <p:cNvSpPr txBox="1">
            <a:spLocks/>
          </p:cNvSpPr>
          <p:nvPr/>
        </p:nvSpPr>
        <p:spPr>
          <a:xfrm>
            <a:off x="3036132" y="420892"/>
            <a:ext cx="8726101" cy="6016214"/>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2400"/>
              </a:spcBef>
              <a:spcAft>
                <a:spcPts val="0"/>
              </a:spcAft>
              <a:buClrTx/>
              <a:buSzTx/>
              <a:buFont typeface="Arial" panose="020B0604020202020204" pitchFamily="34" charset="0"/>
              <a:buChar char="•"/>
              <a:tabLst/>
              <a:defRPr/>
            </a:pPr>
            <a:r>
              <a:rPr lang="en-US" sz="3000" noProof="0" dirty="0"/>
              <a:t>He e</a:t>
            </a:r>
            <a:r>
              <a:rPr kumimoji="0" lang="en-US" sz="3000" b="0" i="0" u="none" strike="noStrike" kern="1200" cap="none" spc="0" normalizeH="0" baseline="0" noProof="0" dirty="0">
                <a:ln>
                  <a:noFill/>
                </a:ln>
                <a:effectLst/>
                <a:uLnTx/>
                <a:uFillTx/>
              </a:rPr>
              <a:t>xpressed awe</a:t>
            </a:r>
            <a:r>
              <a:rPr kumimoji="0" lang="en-US" sz="3000" b="0" i="0" u="none" strike="noStrike" kern="1200" cap="none" spc="0" normalizeH="0" noProof="0" dirty="0">
                <a:ln>
                  <a:noFill/>
                </a:ln>
                <a:effectLst/>
                <a:uLnTx/>
                <a:uFillTx/>
              </a:rPr>
              <a:t> concerning</a:t>
            </a:r>
            <a:r>
              <a:rPr kumimoji="0" lang="en-US" sz="3000" b="0" i="0" u="none" strike="noStrike" kern="1200" cap="none" spc="0" normalizeH="0" baseline="0" noProof="0" dirty="0">
                <a:ln>
                  <a:noFill/>
                </a:ln>
                <a:effectLst/>
                <a:uLnTx/>
                <a:uFillTx/>
              </a:rPr>
              <a:t> God’s power and a petition for mercy </a:t>
            </a:r>
            <a:r>
              <a:rPr kumimoji="0" lang="en-US" sz="3000" b="0" i="0" u="none" strike="noStrike" kern="1200" cap="none" spc="0" normalizeH="0" noProof="0" dirty="0">
                <a:ln>
                  <a:noFill/>
                </a:ln>
                <a:effectLst/>
                <a:uLnTx/>
                <a:uFillTx/>
              </a:rPr>
              <a:t>– 3:2</a:t>
            </a:r>
          </a:p>
          <a:p>
            <a:pPr marL="228600" marR="0" lvl="0" indent="-228600" algn="l" defTabSz="914400" rtl="0" eaLnBrk="1" fontAlgn="auto" latinLnBrk="0" hangingPunct="1">
              <a:lnSpc>
                <a:spcPct val="90000"/>
              </a:lnSpc>
              <a:spcBef>
                <a:spcPts val="2400"/>
              </a:spcBef>
              <a:spcAft>
                <a:spcPts val="0"/>
              </a:spcAft>
              <a:buClrTx/>
              <a:buSzTx/>
              <a:buFont typeface="Arial" panose="020B0604020202020204" pitchFamily="34" charset="0"/>
              <a:buChar char="•"/>
              <a:tabLst/>
              <a:defRPr/>
            </a:pPr>
            <a:r>
              <a:rPr lang="en-US" sz="3000" dirty="0"/>
              <a:t>He praised God’s power </a:t>
            </a:r>
            <a:r>
              <a:rPr kumimoji="0" lang="en-US" sz="3000" b="0" i="0" u="none" strike="noStrike" kern="1200" cap="none" spc="0" normalizeH="0" baseline="0" noProof="0" dirty="0">
                <a:ln>
                  <a:noFill/>
                </a:ln>
                <a:effectLst/>
                <a:uLnTx/>
                <a:uFillTx/>
              </a:rPr>
              <a:t>– 3:3-15</a:t>
            </a:r>
          </a:p>
          <a:p>
            <a:pPr marL="685800" marR="0" lvl="1" indent="-228600" algn="l" defTabSz="914400" rtl="0" eaLnBrk="1" fontAlgn="auto" latinLnBrk="0" hangingPunct="1">
              <a:lnSpc>
                <a:spcPct val="90000"/>
              </a:lnSpc>
              <a:spcBef>
                <a:spcPts val="24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rPr>
              <a:t>The </a:t>
            </a:r>
            <a:r>
              <a:rPr kumimoji="0" lang="en-US" b="1" i="0" u="none" strike="noStrike" kern="1200" cap="none" spc="0" normalizeH="0" baseline="0" noProof="0" dirty="0">
                <a:ln>
                  <a:noFill/>
                </a:ln>
                <a:effectLst/>
                <a:uLnTx/>
                <a:uFillTx/>
              </a:rPr>
              <a:t>reality</a:t>
            </a:r>
            <a:r>
              <a:rPr kumimoji="0" lang="en-US" b="0" i="0" u="none" strike="noStrike" kern="1200" cap="none" spc="0" normalizeH="0" baseline="0" noProof="0" dirty="0">
                <a:ln>
                  <a:noFill/>
                </a:ln>
                <a:effectLst/>
                <a:uLnTx/>
                <a:uFillTx/>
              </a:rPr>
              <a:t>: </a:t>
            </a:r>
            <a:r>
              <a:rPr lang="en-US" dirty="0"/>
              <a:t>God </a:t>
            </a:r>
            <a:r>
              <a:rPr kumimoji="0" lang="en-US" b="0" i="0" u="none" strike="noStrike" kern="1200" cap="none" spc="0" normalizeH="0" baseline="0" noProof="0" dirty="0">
                <a:ln>
                  <a:noFill/>
                </a:ln>
                <a:effectLst/>
                <a:uLnTx/>
                <a:uFillTx/>
              </a:rPr>
              <a:t>has come with power and wrath – 3:3-7</a:t>
            </a:r>
          </a:p>
          <a:p>
            <a:pPr marL="685800" marR="0" lvl="1" indent="-228600" algn="l" defTabSz="914400" rtl="0" eaLnBrk="1" fontAlgn="auto" latinLnBrk="0" hangingPunct="1">
              <a:lnSpc>
                <a:spcPct val="90000"/>
              </a:lnSpc>
              <a:spcBef>
                <a:spcPts val="2400"/>
              </a:spcBef>
              <a:spcAft>
                <a:spcPts val="0"/>
              </a:spcAft>
              <a:buClrTx/>
              <a:buSzTx/>
              <a:buFont typeface="Arial" panose="020B0604020202020204" pitchFamily="34" charset="0"/>
              <a:buChar char="•"/>
              <a:tabLst/>
              <a:defRPr/>
            </a:pPr>
            <a:r>
              <a:rPr lang="en-US" dirty="0"/>
              <a:t>The </a:t>
            </a:r>
            <a:r>
              <a:rPr lang="en-US" b="1" dirty="0"/>
              <a:t>question</a:t>
            </a:r>
            <a:r>
              <a:rPr lang="en-US" dirty="0"/>
              <a:t>: Why did God come with power? – 3:8-12</a:t>
            </a:r>
          </a:p>
          <a:p>
            <a:pPr marL="685800" marR="0" lvl="1" indent="-228600" algn="l" defTabSz="914400" rtl="0" eaLnBrk="1" fontAlgn="auto" latinLnBrk="0" hangingPunct="1">
              <a:lnSpc>
                <a:spcPct val="90000"/>
              </a:lnSpc>
              <a:spcBef>
                <a:spcPts val="240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effectLst/>
                <a:uLnTx/>
                <a:uFillTx/>
              </a:rPr>
              <a:t>The</a:t>
            </a:r>
            <a:r>
              <a:rPr kumimoji="0" lang="en-US" b="0" i="0" u="none" strike="noStrike" kern="1200" cap="none" spc="0" normalizeH="0" noProof="0" dirty="0">
                <a:ln>
                  <a:noFill/>
                </a:ln>
                <a:effectLst/>
                <a:uLnTx/>
                <a:uFillTx/>
              </a:rPr>
              <a:t> </a:t>
            </a:r>
            <a:r>
              <a:rPr lang="en-US" b="1" dirty="0"/>
              <a:t>answer</a:t>
            </a:r>
            <a:r>
              <a:rPr lang="en-US" dirty="0"/>
              <a:t>: For the salvation </a:t>
            </a:r>
            <a:r>
              <a:rPr lang="en-US"/>
              <a:t>of His </a:t>
            </a:r>
            <a:r>
              <a:rPr lang="en-US" dirty="0"/>
              <a:t>people – 3:13-15 </a:t>
            </a:r>
            <a:endParaRPr kumimoji="0" lang="en-US" b="0" i="0" u="none" strike="noStrike" kern="1200" cap="none" spc="0" normalizeH="0" baseline="0" noProof="0" dirty="0">
              <a:ln>
                <a:noFill/>
              </a:ln>
              <a:effectLst/>
              <a:uLnTx/>
              <a:uFillTx/>
            </a:endParaRPr>
          </a:p>
          <a:p>
            <a:pPr>
              <a:spcBef>
                <a:spcPts val="2400"/>
              </a:spcBef>
              <a:defRPr/>
            </a:pPr>
            <a:r>
              <a:rPr lang="en-US" sz="3000" dirty="0"/>
              <a:t>Habakkuk expressed his faith in God for triumph and joy no matter the circumstances – 3:16-19</a:t>
            </a:r>
          </a:p>
        </p:txBody>
      </p:sp>
      <p:sp>
        <p:nvSpPr>
          <p:cNvPr id="10" name="TextBox 9">
            <a:extLst>
              <a:ext uri="{FF2B5EF4-FFF2-40B4-BE49-F238E27FC236}">
                <a16:creationId xmlns:a16="http://schemas.microsoft.com/office/drawing/2014/main" id="{A94B3A94-2440-5030-5212-52856EE9B080}"/>
              </a:ext>
            </a:extLst>
          </p:cNvPr>
          <p:cNvSpPr txBox="1"/>
          <p:nvPr/>
        </p:nvSpPr>
        <p:spPr>
          <a:xfrm>
            <a:off x="98432" y="2622461"/>
            <a:ext cx="2701199" cy="1569660"/>
          </a:xfrm>
          <a:prstGeom prst="rect">
            <a:avLst/>
          </a:prstGeom>
          <a:noFill/>
        </p:spPr>
        <p:txBody>
          <a:bodyPr wrap="square" rtlCol="0">
            <a:spAutoFit/>
          </a:bodyPr>
          <a:lstStyle/>
          <a:p>
            <a:r>
              <a:rPr lang="en-US" sz="3200" b="1" dirty="0">
                <a:latin typeface="+mj-lt"/>
              </a:rPr>
              <a:t>Habakkuk 3: </a:t>
            </a:r>
            <a:r>
              <a:rPr lang="en-US" sz="3200" b="1" dirty="0">
                <a:solidFill>
                  <a:schemeClr val="bg1"/>
                </a:solidFill>
                <a:latin typeface="+mj-lt"/>
              </a:rPr>
              <a:t>The Prayer of Faith</a:t>
            </a:r>
            <a:endParaRPr lang="en-US" sz="3600" b="1" dirty="0">
              <a:latin typeface="+mj-lt"/>
            </a:endParaRPr>
          </a:p>
        </p:txBody>
      </p:sp>
    </p:spTree>
    <p:extLst>
      <p:ext uri="{BB962C8B-B14F-4D97-AF65-F5344CB8AC3E}">
        <p14:creationId xmlns:p14="http://schemas.microsoft.com/office/powerpoint/2010/main" val="18466347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arn(outVertic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randombar(horizontal)">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randombar(horizontal)">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randombar(horizontal)">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randombar(horizontal)">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3">
                                            <p:txEl>
                                              <p:pRg st="4" end="4"/>
                                            </p:txEl>
                                          </p:spTgt>
                                        </p:tgtEl>
                                        <p:attrNameLst>
                                          <p:attrName>style.visibility</p:attrName>
                                        </p:attrNameLst>
                                      </p:cBhvr>
                                      <p:to>
                                        <p:strVal val="visible"/>
                                      </p:to>
                                    </p:set>
                                    <p:animEffect transition="in" filter="randombar(horizontal)">
                                      <p:cBhvr>
                                        <p:cTn id="32" dur="500"/>
                                        <p:tgtEl>
                                          <p:spTgt spid="1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13">
                                            <p:txEl>
                                              <p:pRg st="5" end="5"/>
                                            </p:txEl>
                                          </p:spTgt>
                                        </p:tgtEl>
                                        <p:attrNameLst>
                                          <p:attrName>style.visibility</p:attrName>
                                        </p:attrNameLst>
                                      </p:cBhvr>
                                      <p:to>
                                        <p:strVal val="visible"/>
                                      </p:to>
                                    </p:set>
                                    <p:animEffect transition="in" filter="randombar(horizontal)">
                                      <p:cBhvr>
                                        <p:cTn id="37"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rce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0D7697-8E53-4EA8-8CBB-9C19575257BF}">
  <ds:schemaRefs>
    <ds:schemaRef ds:uri="71af3243-3dd4-4a8d-8c0d-dd76da1f02a5"/>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927DC71-2909-427C-BDB0-3E47E2101517}">
  <ds:schemaRefs>
    <ds:schemaRef ds:uri="http://schemas.microsoft.com/sharepoint/v3/contenttype/forms"/>
  </ds:schemaRefs>
</ds:datastoreItem>
</file>

<file path=customXml/itemProps3.xml><?xml version="1.0" encoding="utf-8"?>
<ds:datastoreItem xmlns:ds="http://schemas.openxmlformats.org/officeDocument/2006/customXml" ds:itemID="{1DF0A252-5923-47A2-A53A-F9BF72908919}">
  <ds:schemaRefs>
    <ds:schemaRef ds:uri="16c05727-aa75-4e4a-9b5f-8a80a1165891"/>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Parcel</Template>
  <TotalTime>191</TotalTime>
  <Words>385</Words>
  <Application>Microsoft Office PowerPoint</Application>
  <PresentationFormat>Widescreen</PresentationFormat>
  <Paragraphs>28</Paragraphs>
  <Slides>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 MT</vt:lpstr>
      <vt:lpstr>Segoe UI</vt:lpstr>
      <vt:lpstr>Parcel</vt:lpstr>
      <vt:lpstr>“The Righteous Shall Live By His Faith”</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Faith of Abraham</dc:title>
  <dc:creator>Rodney Pitts</dc:creator>
  <cp:lastModifiedBy>Rodney Pitts</cp:lastModifiedBy>
  <cp:revision>3</cp:revision>
  <dcterms:created xsi:type="dcterms:W3CDTF">2023-04-20T17:32:42Z</dcterms:created>
  <dcterms:modified xsi:type="dcterms:W3CDTF">2023-06-26T15:03:27Z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