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9"/>
  </p:notesMasterIdLst>
  <p:handoutMasterIdLst>
    <p:handoutMasterId r:id="rId10"/>
  </p:handoutMasterIdLst>
  <p:sldIdLst>
    <p:sldId id="281" r:id="rId5"/>
    <p:sldId id="355" r:id="rId6"/>
    <p:sldId id="361" r:id="rId7"/>
    <p:sldId id="3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7445A-A095-4FC2-9247-BFF39B547E60}" v="2736" dt="2023-06-17T17:54:0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ney Pitts" userId="deec6785dd0796dc" providerId="LiveId" clId="{C107445A-A095-4FC2-9247-BFF39B547E60}"/>
    <pc:docChg chg="custSel modSld">
      <pc:chgData name="Rodney Pitts" userId="deec6785dd0796dc" providerId="LiveId" clId="{C107445A-A095-4FC2-9247-BFF39B547E60}" dt="2023-06-17T17:54:06.712" v="2763" actId="20577"/>
      <pc:docMkLst>
        <pc:docMk/>
      </pc:docMkLst>
      <pc:sldChg chg="addSp modSp mod setClrOvrMap">
        <pc:chgData name="Rodney Pitts" userId="deec6785dd0796dc" providerId="LiveId" clId="{C107445A-A095-4FC2-9247-BFF39B547E60}" dt="2023-06-17T16:37:41.995" v="84" actId="403"/>
        <pc:sldMkLst>
          <pc:docMk/>
          <pc:sldMk cId="183373782" sldId="281"/>
        </pc:sldMkLst>
        <pc:spChg chg="mod">
          <ac:chgData name="Rodney Pitts" userId="deec6785dd0796dc" providerId="LiveId" clId="{C107445A-A095-4FC2-9247-BFF39B547E60}" dt="2023-06-17T16:36:42.456" v="31" actId="20577"/>
          <ac:spMkLst>
            <pc:docMk/>
            <pc:sldMk cId="183373782" sldId="281"/>
            <ac:spMk id="2" creationId="{880D9D20-B4BB-42AA-8DDD-68CC9F1D95DB}"/>
          </ac:spMkLst>
        </pc:spChg>
        <pc:spChg chg="mod">
          <ac:chgData name="Rodney Pitts" userId="deec6785dd0796dc" providerId="LiveId" clId="{C107445A-A095-4FC2-9247-BFF39B547E60}" dt="2023-06-17T16:37:41.995" v="84" actId="403"/>
          <ac:spMkLst>
            <pc:docMk/>
            <pc:sldMk cId="183373782" sldId="281"/>
            <ac:spMk id="3" creationId="{ED9E8FDB-60EE-45AE-BB89-9A561A61C2AC}"/>
          </ac:spMkLst>
        </pc:spChg>
        <pc:picChg chg="add">
          <ac:chgData name="Rodney Pitts" userId="deec6785dd0796dc" providerId="LiveId" clId="{C107445A-A095-4FC2-9247-BFF39B547E60}" dt="2023-06-17T16:36:15.396" v="0" actId="26606"/>
          <ac:picMkLst>
            <pc:docMk/>
            <pc:sldMk cId="183373782" sldId="281"/>
            <ac:picMk id="5" creationId="{3571C33C-2471-209A-451E-DF4643C423AA}"/>
          </ac:picMkLst>
        </pc:picChg>
      </pc:sldChg>
      <pc:sldChg chg="addSp modSp mod modAnim">
        <pc:chgData name="Rodney Pitts" userId="deec6785dd0796dc" providerId="LiveId" clId="{C107445A-A095-4FC2-9247-BFF39B547E60}" dt="2023-06-17T16:53:01.995" v="1100" actId="20577"/>
        <pc:sldMkLst>
          <pc:docMk/>
          <pc:sldMk cId="41678316" sldId="355"/>
        </pc:sldMkLst>
        <pc:spChg chg="mod">
          <ac:chgData name="Rodney Pitts" userId="deec6785dd0796dc" providerId="LiveId" clId="{C107445A-A095-4FC2-9247-BFF39B547E60}" dt="2023-06-17T16:49:16.804" v="1060" actId="1076"/>
          <ac:spMkLst>
            <pc:docMk/>
            <pc:sldMk cId="41678316" sldId="355"/>
            <ac:spMk id="10" creationId="{A94B3A94-2440-5030-5212-52856EE9B080}"/>
          </ac:spMkLst>
        </pc:spChg>
        <pc:spChg chg="mod">
          <ac:chgData name="Rodney Pitts" userId="deec6785dd0796dc" providerId="LiveId" clId="{C107445A-A095-4FC2-9247-BFF39B547E60}" dt="2023-06-17T16:53:01.995" v="1100" actId="20577"/>
          <ac:spMkLst>
            <pc:docMk/>
            <pc:sldMk cId="41678316" sldId="355"/>
            <ac:spMk id="13" creationId="{B7686D08-AE2B-8EF5-7D5B-5FE079A4EA2F}"/>
          </ac:spMkLst>
        </pc:spChg>
        <pc:picChg chg="add mod ord">
          <ac:chgData name="Rodney Pitts" userId="deec6785dd0796dc" providerId="LiveId" clId="{C107445A-A095-4FC2-9247-BFF39B547E60}" dt="2023-06-17T16:38:10.088" v="88" actId="171"/>
          <ac:picMkLst>
            <pc:docMk/>
            <pc:sldMk cId="41678316" sldId="355"/>
            <ac:picMk id="2" creationId="{562D602D-4268-10D8-F055-F76827EBCA3A}"/>
          </ac:picMkLst>
        </pc:picChg>
      </pc:sldChg>
      <pc:sldChg chg="addSp modSp mod modAnim">
        <pc:chgData name="Rodney Pitts" userId="deec6785dd0796dc" providerId="LiveId" clId="{C107445A-A095-4FC2-9247-BFF39B547E60}" dt="2023-06-17T17:17:38.508" v="1789" actId="20577"/>
        <pc:sldMkLst>
          <pc:docMk/>
          <pc:sldMk cId="2134081787" sldId="361"/>
        </pc:sldMkLst>
        <pc:spChg chg="mod">
          <ac:chgData name="Rodney Pitts" userId="deec6785dd0796dc" providerId="LiveId" clId="{C107445A-A095-4FC2-9247-BFF39B547E60}" dt="2023-06-17T16:57:18.820" v="1175" actId="14100"/>
          <ac:spMkLst>
            <pc:docMk/>
            <pc:sldMk cId="2134081787" sldId="361"/>
            <ac:spMk id="10" creationId="{A94B3A94-2440-5030-5212-52856EE9B080}"/>
          </ac:spMkLst>
        </pc:spChg>
        <pc:spChg chg="mod">
          <ac:chgData name="Rodney Pitts" userId="deec6785dd0796dc" providerId="LiveId" clId="{C107445A-A095-4FC2-9247-BFF39B547E60}" dt="2023-06-17T17:17:38.508" v="1789" actId="20577"/>
          <ac:spMkLst>
            <pc:docMk/>
            <pc:sldMk cId="2134081787" sldId="361"/>
            <ac:spMk id="13" creationId="{B7686D08-AE2B-8EF5-7D5B-5FE079A4EA2F}"/>
          </ac:spMkLst>
        </pc:spChg>
        <pc:picChg chg="add mod ord">
          <ac:chgData name="Rodney Pitts" userId="deec6785dd0796dc" providerId="LiveId" clId="{C107445A-A095-4FC2-9247-BFF39B547E60}" dt="2023-06-17T16:38:30.147" v="92" actId="171"/>
          <ac:picMkLst>
            <pc:docMk/>
            <pc:sldMk cId="2134081787" sldId="361"/>
            <ac:picMk id="2" creationId="{D25618C4-D402-8BDB-E196-EA28D5870261}"/>
          </ac:picMkLst>
        </pc:picChg>
      </pc:sldChg>
      <pc:sldChg chg="addSp modSp mod modAnim">
        <pc:chgData name="Rodney Pitts" userId="deec6785dd0796dc" providerId="LiveId" clId="{C107445A-A095-4FC2-9247-BFF39B547E60}" dt="2023-06-17T17:54:06.712" v="2763" actId="20577"/>
        <pc:sldMkLst>
          <pc:docMk/>
          <pc:sldMk cId="1846634710" sldId="362"/>
        </pc:sldMkLst>
        <pc:spChg chg="mod">
          <ac:chgData name="Rodney Pitts" userId="deec6785dd0796dc" providerId="LiveId" clId="{C107445A-A095-4FC2-9247-BFF39B547E60}" dt="2023-06-17T17:20:15.261" v="1809" actId="1076"/>
          <ac:spMkLst>
            <pc:docMk/>
            <pc:sldMk cId="1846634710" sldId="362"/>
            <ac:spMk id="10" creationId="{A94B3A94-2440-5030-5212-52856EE9B080}"/>
          </ac:spMkLst>
        </pc:spChg>
        <pc:spChg chg="mod">
          <ac:chgData name="Rodney Pitts" userId="deec6785dd0796dc" providerId="LiveId" clId="{C107445A-A095-4FC2-9247-BFF39B547E60}" dt="2023-06-17T17:54:06.712" v="2763" actId="20577"/>
          <ac:spMkLst>
            <pc:docMk/>
            <pc:sldMk cId="1846634710" sldId="362"/>
            <ac:spMk id="13" creationId="{B7686D08-AE2B-8EF5-7D5B-5FE079A4EA2F}"/>
          </ac:spMkLst>
        </pc:spChg>
        <pc:picChg chg="add mod ord">
          <ac:chgData name="Rodney Pitts" userId="deec6785dd0796dc" providerId="LiveId" clId="{C107445A-A095-4FC2-9247-BFF39B547E60}" dt="2023-06-17T16:38:44.760" v="96" actId="171"/>
          <ac:picMkLst>
            <pc:docMk/>
            <pc:sldMk cId="1846634710" sldId="362"/>
            <ac:picMk id="2" creationId="{766EB3A0-6B42-72F3-4A97-3FA618A344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r>
              <a:rPr lang="en-US"/>
              <a:t>ID=d924773e-9a16-4d6d-9803-8cb819e99682
Recipe=</a:t>
            </a:r>
            <a:r>
              <a:rPr lang="en-US" err="1"/>
              <a:t>text_billboard</a:t>
            </a:r>
            <a:r>
              <a:rPr lang="en-US"/>
              <a:t>
Type=</a:t>
            </a:r>
            <a:r>
              <a:rPr lang="en-US" err="1"/>
              <a:t>TextOnly</a:t>
            </a:r>
            <a:r>
              <a:rPr lang="en-US"/>
              <a:t>
Variant=0
</a:t>
            </a:r>
            <a:r>
              <a:rPr lang="en-US" err="1"/>
              <a:t>FamilyID</a:t>
            </a:r>
            <a:r>
              <a:rPr lang="en-US"/>
              <a:t>=</a:t>
            </a:r>
            <a:r>
              <a:rPr lang="en-US" err="1"/>
              <a:t>AccentBoxWalbaum_Zero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EE20E6D-5CAB-1C2D-ED0E-FF73380F6748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8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994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07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896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8CB6B8E1-F21F-0611-8CC2-F6AEF22B3D28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2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70851DC-DB0E-53EA-E32B-5F2B8BF2BD40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A8D0E-F3CE-395B-BEAB-C94A15A9A965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3CF44-02DC-F7E1-6D54-132E0C6E7DD3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21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148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54310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ACA9D9C-E574-D0AE-E064-4E6B56CC3C69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79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31" r:id="rId13"/>
    <p:sldLayoutId id="2147483736" r:id="rId14"/>
    <p:sldLayoutId id="2147483733" r:id="rId15"/>
    <p:sldLayoutId id="2147483734" r:id="rId16"/>
    <p:sldLayoutId id="2147483735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1C33C-2471-209A-451E-DF4643C42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Church vs. the Churches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600574"/>
            <a:ext cx="6801612" cy="9918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Is Membership in a Local Church Required?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gospel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preached makes disciples of Christ</a:t>
            </a:r>
          </a:p>
          <a:p>
            <a:pPr lvl="1">
              <a:spcBef>
                <a:spcPts val="1800"/>
              </a:spcBef>
              <a:defRPr/>
            </a:pPr>
            <a:r>
              <a:rPr lang="en-US" dirty="0"/>
              <a:t>Great Commission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– Mt. 28:18-20</a:t>
            </a:r>
          </a:p>
          <a:p>
            <a:pPr lvl="1">
              <a:spcBef>
                <a:spcPts val="1800"/>
              </a:spcBef>
              <a:defRPr/>
            </a:pPr>
            <a:r>
              <a:rPr lang="en-US" dirty="0"/>
              <a:t>Pentecost –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Acts 2:36-38; 40-42, 47; Lk. 24:45-47; Eph. 1:22-23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When disciples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3000" dirty="0"/>
              <a:t>a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 made, local churches follow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Local church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– disciples who agree to assemble and work together to fulfill certain obligations from God.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Local churches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always formed after the gospel produced disciples – 1 Cor. 1:2; 11:23-34; 14:20-40; Gal. 1:2; Rom. 16:3-5</a:t>
            </a:r>
          </a:p>
          <a:p>
            <a:pPr>
              <a:spcBef>
                <a:spcPts val="1800"/>
              </a:spcBef>
              <a:defRPr/>
            </a:pPr>
            <a:r>
              <a:rPr lang="en-US" sz="3000" baseline="0" dirty="0"/>
              <a:t>Local church were created </a:t>
            </a:r>
            <a:r>
              <a:rPr lang="en-US" sz="3000" dirty="0"/>
              <a:t>under divine instruction – Phil. 1:1; Acts 14:23; 1Tim. 3; Titus 1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92170" y="2074782"/>
            <a:ext cx="27804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b="1" dirty="0">
                <a:solidFill>
                  <a:schemeClr val="bg1"/>
                </a:solidFill>
                <a:latin typeface="+mj-lt"/>
              </a:rPr>
              <a:t>The Gospel, Disciples, and the Local Church</a:t>
            </a:r>
            <a:endParaRPr lang="en-US" sz="3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C3E119-FCF0-65F7-32E6-BAABBFBFFF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C6C0F-5038-A67D-B17D-035FDC3C4E4A}"/>
              </a:ext>
            </a:extLst>
          </p:cNvPr>
          <p:cNvSpPr/>
          <p:nvPr/>
        </p:nvSpPr>
        <p:spPr>
          <a:xfrm>
            <a:off x="0" y="1900644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618C4-D402-8BDB-E196-EA28D5870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420892"/>
            <a:ext cx="8726101" cy="6016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local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church was created by God to fulfill certain duties by assembling to…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Partake of the Lord’s Supper – 1 Cor. 11:17-22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Hold one another accountable to the Lord’s will and standard of purity – 1 Cor. 5:1, 4-5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Teach and encourage one another in singing – Col. 3:16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Support the work – 1 Cor. 16:1-2; Phil. 4:15-16; 2 Cor. 11:8</a:t>
            </a:r>
          </a:p>
          <a:p>
            <a:pPr>
              <a:spcBef>
                <a:spcPts val="1800"/>
              </a:spcBef>
              <a:defRPr/>
            </a:pPr>
            <a:r>
              <a:rPr lang="en-US" dirty="0"/>
              <a:t>These duties are fulfilled by the members doing their part – Col. 3:16; 1 Cor. 16:2; 2 Cor. 9:7; 1 Cor. 11:27-29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180975" y="2551835"/>
            <a:ext cx="2459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+mj-lt"/>
              </a:rPr>
              <a:t>Local Church Duties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4081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E33C1-F25F-7DF2-6153-08CBDC82AC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B2C09-1C9F-A42F-0AFB-D6879E8B9732}"/>
              </a:ext>
            </a:extLst>
          </p:cNvPr>
          <p:cNvSpPr/>
          <p:nvPr/>
        </p:nvSpPr>
        <p:spPr>
          <a:xfrm>
            <a:off x="0" y="1878937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EB3A0-6B42-72F3-4A97-3FA618A3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98062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420892"/>
            <a:ext cx="8726101" cy="6016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Assembling together and faithfulness to Christ – Heb. 10:24-25</a:t>
            </a:r>
            <a:endParaRPr kumimoji="0" lang="en-US" sz="3000" b="0" i="0" u="none" strike="noStrike" kern="120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lvl="1">
              <a:spcBef>
                <a:spcPts val="1800"/>
              </a:spcBef>
              <a:defRPr/>
            </a:pPr>
            <a:r>
              <a:rPr lang="en-US" dirty="0"/>
              <a:t>Assembling as a local church is directly connected to holding to one’s confession and faithful fulfillment of duties to brethren!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First, you cannot fulfill your duty as a Christian without faithfully/regularly assembling as a member of a local church.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>
                <a:solidFill>
                  <a:srgbClr val="C00000"/>
                </a:solidFill>
              </a:rPr>
              <a:t>Second, you cannot faithful your duties as a Christian by sitting at home, etc., and watching a video feed of others worshipping.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Why? Because you are alone, not assembled, not participating, not stimulating or encouraging your brethren to love and good deeds, not teaching and admonishing your brethren in song!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>
              <a:spcBef>
                <a:spcPts val="1800"/>
              </a:spcBef>
              <a:defRPr/>
            </a:pPr>
            <a:r>
              <a:rPr lang="en-US" sz="3000" dirty="0"/>
              <a:t>Remember </a:t>
            </a:r>
            <a:r>
              <a:rPr lang="en-US" sz="3000"/>
              <a:t>the verses that follow </a:t>
            </a:r>
            <a:r>
              <a:rPr lang="en-US" sz="3000" dirty="0"/>
              <a:t>– Heb. 10:26-27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204330" y="2807126"/>
            <a:ext cx="226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+mj-lt"/>
              </a:rPr>
              <a:t>Hebrews 10:24-27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634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79</TotalTime>
  <Words>378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Segoe UI</vt:lpstr>
      <vt:lpstr>Parcel</vt:lpstr>
      <vt:lpstr>The Church vs. the Churches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Faith of Abraham</dc:title>
  <dc:creator>Rodney Pitts</dc:creator>
  <cp:lastModifiedBy>Rodney Pitts</cp:lastModifiedBy>
  <cp:revision>2</cp:revision>
  <dcterms:created xsi:type="dcterms:W3CDTF">2023-04-20T17:32:42Z</dcterms:created>
  <dcterms:modified xsi:type="dcterms:W3CDTF">2023-06-17T17:54:12Z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