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8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535FF1-20D4-014A-975D-61749B9CFDCD}" v="2" dt="2021-01-16T14:10:18.630"/>
    <p1510:client id="{A1D38AA2-91FF-49AE-A71E-1AEFC1C428A9}" v="362" dt="2021-01-16T14:44:52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ney Pitts" userId="deec6785dd0796dc" providerId="LiveId" clId="{FA499819-8926-4503-AA71-4EEA390E71BA}"/>
    <pc:docChg chg="undo custSel mod addSld delSld modSld sldOrd">
      <pc:chgData name="Rodney Pitts" userId="deec6785dd0796dc" providerId="LiveId" clId="{FA499819-8926-4503-AA71-4EEA390E71BA}" dt="2021-01-14T13:18:47.449" v="1842" actId="20577"/>
      <pc:docMkLst>
        <pc:docMk/>
      </pc:docMkLst>
      <pc:sldChg chg="modSp modTransition modAnim">
        <pc:chgData name="Rodney Pitts" userId="deec6785dd0796dc" providerId="LiveId" clId="{FA499819-8926-4503-AA71-4EEA390E71BA}" dt="2021-01-14T12:34:30.213" v="1405"/>
        <pc:sldMkLst>
          <pc:docMk/>
          <pc:sldMk cId="4251835817" sldId="256"/>
        </pc:sldMkLst>
        <pc:spChg chg="mod">
          <ac:chgData name="Rodney Pitts" userId="deec6785dd0796dc" providerId="LiveId" clId="{FA499819-8926-4503-AA71-4EEA390E71BA}" dt="2021-01-14T12:31:06.541" v="1395"/>
          <ac:spMkLst>
            <pc:docMk/>
            <pc:sldMk cId="4251835817" sldId="256"/>
            <ac:spMk id="2" creationId="{20A8C62C-FA44-41BF-853A-CEC527AAD88D}"/>
          </ac:spMkLst>
        </pc:spChg>
      </pc:sldChg>
      <pc:sldChg chg="addSp delSp modSp mod modTransition modAnim">
        <pc:chgData name="Rodney Pitts" userId="deec6785dd0796dc" providerId="LiveId" clId="{FA499819-8926-4503-AA71-4EEA390E71BA}" dt="2021-01-14T13:18:47.449" v="1842" actId="20577"/>
        <pc:sldMkLst>
          <pc:docMk/>
          <pc:sldMk cId="2975178574" sldId="257"/>
        </pc:sldMkLst>
        <pc:spChg chg="mod">
          <ac:chgData name="Rodney Pitts" userId="deec6785dd0796dc" providerId="LiveId" clId="{FA499819-8926-4503-AA71-4EEA390E71BA}" dt="2021-01-14T11:54:56.393" v="650" actId="313"/>
          <ac:spMkLst>
            <pc:docMk/>
            <pc:sldMk cId="2975178574" sldId="257"/>
            <ac:spMk id="2" creationId="{20A8C62C-FA44-41BF-853A-CEC527AAD88D}"/>
          </ac:spMkLst>
        </pc:spChg>
        <pc:spChg chg="mod">
          <ac:chgData name="Rodney Pitts" userId="deec6785dd0796dc" providerId="LiveId" clId="{FA499819-8926-4503-AA71-4EEA390E71BA}" dt="2021-01-14T13:18:47.449" v="1842" actId="20577"/>
          <ac:spMkLst>
            <pc:docMk/>
            <pc:sldMk cId="2975178574" sldId="257"/>
            <ac:spMk id="3" creationId="{76C7A2CC-2D2B-4006-83BA-AA3E6D96CF17}"/>
          </ac:spMkLst>
        </pc:spChg>
        <pc:spChg chg="mod">
          <ac:chgData name="Rodney Pitts" userId="deec6785dd0796dc" providerId="LiveId" clId="{FA499819-8926-4503-AA71-4EEA390E71BA}" dt="2021-01-14T12:19:09.192" v="1210" actId="1076"/>
          <ac:spMkLst>
            <pc:docMk/>
            <pc:sldMk cId="2975178574" sldId="257"/>
            <ac:spMk id="4" creationId="{688346D5-DAFC-4E11-B652-C6308A091F30}"/>
          </ac:spMkLst>
        </pc:spChg>
        <pc:spChg chg="add mod">
          <ac:chgData name="Rodney Pitts" userId="deec6785dd0796dc" providerId="LiveId" clId="{FA499819-8926-4503-AA71-4EEA390E71BA}" dt="2021-01-14T11:42:31.309" v="37" actId="1076"/>
          <ac:spMkLst>
            <pc:docMk/>
            <pc:sldMk cId="2975178574" sldId="257"/>
            <ac:spMk id="27" creationId="{ECF9CD92-1D8F-4045-8445-6C97AEE64961}"/>
          </ac:spMkLst>
        </pc:spChg>
        <pc:spChg chg="add del mod">
          <ac:chgData name="Rodney Pitts" userId="deec6785dd0796dc" providerId="LiveId" clId="{FA499819-8926-4503-AA71-4EEA390E71BA}" dt="2021-01-14T11:42:02.888" v="19"/>
          <ac:spMkLst>
            <pc:docMk/>
            <pc:sldMk cId="2975178574" sldId="257"/>
            <ac:spMk id="28" creationId="{ECD4E47F-4170-454A-B037-5DD93D4ADC44}"/>
          </ac:spMkLst>
        </pc:spChg>
        <pc:picChg chg="mod">
          <ac:chgData name="Rodney Pitts" userId="deec6785dd0796dc" providerId="LiveId" clId="{FA499819-8926-4503-AA71-4EEA390E71BA}" dt="2021-01-14T12:19:27.716" v="1211" actId="29295"/>
          <ac:picMkLst>
            <pc:docMk/>
            <pc:sldMk cId="2975178574" sldId="257"/>
            <ac:picMk id="26" creationId="{DC2AFEF1-3085-4C7E-A66C-6EF319463BF5}"/>
          </ac:picMkLst>
        </pc:picChg>
      </pc:sldChg>
      <pc:sldChg chg="add del">
        <pc:chgData name="Rodney Pitts" userId="deec6785dd0796dc" providerId="LiveId" clId="{FA499819-8926-4503-AA71-4EEA390E71BA}" dt="2021-01-14T12:19:55.233" v="1213" actId="47"/>
        <pc:sldMkLst>
          <pc:docMk/>
          <pc:sldMk cId="2053880059" sldId="258"/>
        </pc:sldMkLst>
      </pc:sldChg>
      <pc:sldChg chg="addSp delSp modSp add mod ord modTransition modAnim">
        <pc:chgData name="Rodney Pitts" userId="deec6785dd0796dc" providerId="LiveId" clId="{FA499819-8926-4503-AA71-4EEA390E71BA}" dt="2021-01-14T13:08:57.398" v="1798" actId="255"/>
        <pc:sldMkLst>
          <pc:docMk/>
          <pc:sldMk cId="3873405717" sldId="258"/>
        </pc:sldMkLst>
        <pc:spChg chg="mod ord">
          <ac:chgData name="Rodney Pitts" userId="deec6785dd0796dc" providerId="LiveId" clId="{FA499819-8926-4503-AA71-4EEA390E71BA}" dt="2021-01-14T13:08:57.398" v="1798" actId="255"/>
          <ac:spMkLst>
            <pc:docMk/>
            <pc:sldMk cId="3873405717" sldId="258"/>
            <ac:spMk id="2" creationId="{20A8C62C-FA44-41BF-853A-CEC527AAD88D}"/>
          </ac:spMkLst>
        </pc:spChg>
        <pc:spChg chg="del mod">
          <ac:chgData name="Rodney Pitts" userId="deec6785dd0796dc" providerId="LiveId" clId="{FA499819-8926-4503-AA71-4EEA390E71BA}" dt="2021-01-14T12:24:28.149" v="1318" actId="478"/>
          <ac:spMkLst>
            <pc:docMk/>
            <pc:sldMk cId="3873405717" sldId="258"/>
            <ac:spMk id="3" creationId="{76C7A2CC-2D2B-4006-83BA-AA3E6D96CF17}"/>
          </ac:spMkLst>
        </pc:spChg>
        <pc:spChg chg="add del mod">
          <ac:chgData name="Rodney Pitts" userId="deec6785dd0796dc" providerId="LiveId" clId="{FA499819-8926-4503-AA71-4EEA390E71BA}" dt="2021-01-14T12:27:19.168" v="1347" actId="478"/>
          <ac:spMkLst>
            <pc:docMk/>
            <pc:sldMk cId="3873405717" sldId="258"/>
            <ac:spMk id="4" creationId="{5F516D74-0C8D-430C-98BB-B18A6BC6AE3A}"/>
          </ac:spMkLst>
        </pc:spChg>
        <pc:spChg chg="del">
          <ac:chgData name="Rodney Pitts" userId="deec6785dd0796dc" providerId="LiveId" clId="{FA499819-8926-4503-AA71-4EEA390E71BA}" dt="2021-01-14T12:20:18.829" v="1217" actId="26606"/>
          <ac:spMkLst>
            <pc:docMk/>
            <pc:sldMk cId="3873405717" sldId="258"/>
            <ac:spMk id="9" creationId="{B725BC23-E0DD-4037-B2B8-7B6FA64543FB}"/>
          </ac:spMkLst>
        </pc:spChg>
        <pc:spChg chg="del">
          <ac:chgData name="Rodney Pitts" userId="deec6785dd0796dc" providerId="LiveId" clId="{FA499819-8926-4503-AA71-4EEA390E71BA}" dt="2021-01-14T12:20:18.829" v="1217" actId="26606"/>
          <ac:spMkLst>
            <pc:docMk/>
            <pc:sldMk cId="3873405717" sldId="258"/>
            <ac:spMk id="11" creationId="{199EE120-2D35-4A48-BAAE-238F986A13DC}"/>
          </ac:spMkLst>
        </pc:spChg>
        <pc:spChg chg="del">
          <ac:chgData name="Rodney Pitts" userId="deec6785dd0796dc" providerId="LiveId" clId="{FA499819-8926-4503-AA71-4EEA390E71BA}" dt="2021-01-14T12:20:18.829" v="1217" actId="26606"/>
          <ac:spMkLst>
            <pc:docMk/>
            <pc:sldMk cId="3873405717" sldId="258"/>
            <ac:spMk id="13" creationId="{552F9EAC-0C70-441C-AC78-65174C285730}"/>
          </ac:spMkLst>
        </pc:spChg>
        <pc:spChg chg="del">
          <ac:chgData name="Rodney Pitts" userId="deec6785dd0796dc" providerId="LiveId" clId="{FA499819-8926-4503-AA71-4EEA390E71BA}" dt="2021-01-14T12:20:18.829" v="1217" actId="26606"/>
          <ac:spMkLst>
            <pc:docMk/>
            <pc:sldMk cId="3873405717" sldId="258"/>
            <ac:spMk id="15" creationId="{0D48F6B8-EF56-4340-982E-F4D6F5DC2F57}"/>
          </ac:spMkLst>
        </pc:spChg>
        <pc:spChg chg="del">
          <ac:chgData name="Rodney Pitts" userId="deec6785dd0796dc" providerId="LiveId" clId="{FA499819-8926-4503-AA71-4EEA390E71BA}" dt="2021-01-14T12:20:18.829" v="1217" actId="26606"/>
          <ac:spMkLst>
            <pc:docMk/>
            <pc:sldMk cId="3873405717" sldId="258"/>
            <ac:spMk id="17" creationId="{AC596C40-FEA6-4867-853D-CF37DE3B6BF3}"/>
          </ac:spMkLst>
        </pc:spChg>
        <pc:spChg chg="del">
          <ac:chgData name="Rodney Pitts" userId="deec6785dd0796dc" providerId="LiveId" clId="{FA499819-8926-4503-AA71-4EEA390E71BA}" dt="2021-01-14T12:20:18.829" v="1217" actId="26606"/>
          <ac:spMkLst>
            <pc:docMk/>
            <pc:sldMk cId="3873405717" sldId="258"/>
            <ac:spMk id="19" creationId="{9DC7C5E2-274E-49A3-A8E0-46A5B8CAC3D4}"/>
          </ac:spMkLst>
        </pc:spChg>
        <pc:spChg chg="del">
          <ac:chgData name="Rodney Pitts" userId="deec6785dd0796dc" providerId="LiveId" clId="{FA499819-8926-4503-AA71-4EEA390E71BA}" dt="2021-01-14T12:20:18.829" v="1217" actId="26606"/>
          <ac:spMkLst>
            <pc:docMk/>
            <pc:sldMk cId="3873405717" sldId="258"/>
            <ac:spMk id="21" creationId="{D6CF8D2C-9E01-48EC-8DDF-8A1FF60AED22}"/>
          </ac:spMkLst>
        </pc:spChg>
        <pc:spChg chg="add mod">
          <ac:chgData name="Rodney Pitts" userId="deec6785dd0796dc" providerId="LiveId" clId="{FA499819-8926-4503-AA71-4EEA390E71BA}" dt="2021-01-14T12:53:30.918" v="1426" actId="122"/>
          <ac:spMkLst>
            <pc:docMk/>
            <pc:sldMk cId="3873405717" sldId="258"/>
            <ac:spMk id="27" creationId="{89D41D01-8792-4CA5-89A4-730CD10F536E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31" creationId="{EA164D6B-6878-4B9F-A2D0-985D39B17B46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33" creationId="{4413CD7F-736E-4AF7-AB2B-473CAA9E1D09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35" creationId="{55EDA2F5-6B28-478B-9AC4-43FE41E2B3C6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37" creationId="{701D712E-ABB9-4258-877D-9349C8577A07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39" creationId="{E7528E56-1447-4C98-882B-CE26279501A1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44" creationId="{0786F82F-1B47-46ED-8EAE-53EF71E59E9A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46" creationId="{EF1BAF6F-6275-4646-9C59-331B29B9550F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48" creationId="{2ECA4CB2-9071-41EB-AABB-2D8EB939D0F8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50" creationId="{EB86F6BD-9C49-4F4F-99EA-9C5AA31835CD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52" creationId="{C7DA365B-E064-481A-A62D-18CD31DB3F13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54" creationId="{96DBE49D-AABD-458B-B2DF-4D5FA7D5C7F1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56" creationId="{96833CC6-729B-40E8-B891-D93467E34B1D}"/>
          </ac:spMkLst>
        </pc:spChg>
        <pc:spChg chg="add del">
          <ac:chgData name="Rodney Pitts" userId="deec6785dd0796dc" providerId="LiveId" clId="{FA499819-8926-4503-AA71-4EEA390E71BA}" dt="2021-01-14T12:25:22.720" v="1324" actId="26606"/>
          <ac:spMkLst>
            <pc:docMk/>
            <pc:sldMk cId="3873405717" sldId="258"/>
            <ac:spMk id="58" creationId="{A5757897-7307-46AF-923D-FF5BF45DD009}"/>
          </ac:spMkLst>
        </pc:spChg>
        <pc:picChg chg="mod ord">
          <ac:chgData name="Rodney Pitts" userId="deec6785dd0796dc" providerId="LiveId" clId="{FA499819-8926-4503-AA71-4EEA390E71BA}" dt="2021-01-14T12:25:22.720" v="1324" actId="26606"/>
          <ac:picMkLst>
            <pc:docMk/>
            <pc:sldMk cId="3873405717" sldId="258"/>
            <ac:picMk id="26" creationId="{DC2AFEF1-3085-4C7E-A66C-6EF319463BF5}"/>
          </ac:picMkLst>
        </pc:picChg>
      </pc:sldChg>
      <pc:sldChg chg="addSp delSp modSp add mod ord modTransition modAnim">
        <pc:chgData name="Rodney Pitts" userId="deec6785dd0796dc" providerId="LiveId" clId="{FA499819-8926-4503-AA71-4EEA390E71BA}" dt="2021-01-14T12:55:19.486" v="1451"/>
        <pc:sldMkLst>
          <pc:docMk/>
          <pc:sldMk cId="152641036" sldId="259"/>
        </pc:sldMkLst>
        <pc:spChg chg="mod">
          <ac:chgData name="Rodney Pitts" userId="deec6785dd0796dc" providerId="LiveId" clId="{FA499819-8926-4503-AA71-4EEA390E71BA}" dt="2021-01-14T12:35:18.817" v="1409"/>
          <ac:spMkLst>
            <pc:docMk/>
            <pc:sldMk cId="152641036" sldId="259"/>
            <ac:spMk id="2" creationId="{20A8C62C-FA44-41BF-853A-CEC527AAD88D}"/>
          </ac:spMkLst>
        </pc:spChg>
        <pc:spChg chg="del mod">
          <ac:chgData name="Rodney Pitts" userId="deec6785dd0796dc" providerId="LiveId" clId="{FA499819-8926-4503-AA71-4EEA390E71BA}" dt="2021-01-14T12:26:29.415" v="1340" actId="478"/>
          <ac:spMkLst>
            <pc:docMk/>
            <pc:sldMk cId="152641036" sldId="259"/>
            <ac:spMk id="3" creationId="{76C7A2CC-2D2B-4006-83BA-AA3E6D96CF17}"/>
          </ac:spMkLst>
        </pc:spChg>
        <pc:spChg chg="add mod">
          <ac:chgData name="Rodney Pitts" userId="deec6785dd0796dc" providerId="LiveId" clId="{FA499819-8926-4503-AA71-4EEA390E71BA}" dt="2021-01-14T12:26:29.415" v="1340" actId="478"/>
          <ac:spMkLst>
            <pc:docMk/>
            <pc:sldMk cId="152641036" sldId="259"/>
            <ac:spMk id="5" creationId="{C4DDB0CF-B069-4779-9770-0231477C2F5E}"/>
          </ac:spMkLst>
        </pc:spChg>
        <pc:spChg chg="del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9" creationId="{B725BC23-E0DD-4037-B2B8-7B6FA64543FB}"/>
          </ac:spMkLst>
        </pc:spChg>
        <pc:spChg chg="del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11" creationId="{199EE120-2D35-4A48-BAAE-238F986A13DC}"/>
          </ac:spMkLst>
        </pc:spChg>
        <pc:spChg chg="del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13" creationId="{552F9EAC-0C70-441C-AC78-65174C285730}"/>
          </ac:spMkLst>
        </pc:spChg>
        <pc:spChg chg="del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15" creationId="{0D48F6B8-EF56-4340-982E-F4D6F5DC2F57}"/>
          </ac:spMkLst>
        </pc:spChg>
        <pc:spChg chg="del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17" creationId="{AC596C40-FEA6-4867-853D-CF37DE3B6BF3}"/>
          </ac:spMkLst>
        </pc:spChg>
        <pc:spChg chg="del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19" creationId="{9DC7C5E2-274E-49A3-A8E0-46A5B8CAC3D4}"/>
          </ac:spMkLst>
        </pc:spChg>
        <pc:spChg chg="del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21" creationId="{D6CF8D2C-9E01-48EC-8DDF-8A1FF60AED22}"/>
          </ac:spMkLst>
        </pc:spChg>
        <pc:spChg chg="add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31" creationId="{EA164D6B-6878-4B9F-A2D0-985D39B17B46}"/>
          </ac:spMkLst>
        </pc:spChg>
        <pc:spChg chg="add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33" creationId="{362F176A-9349-4CD7-8042-59C0200C8CE9}"/>
          </ac:spMkLst>
        </pc:spChg>
        <pc:spChg chg="add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35" creationId="{064738AB-B6BE-4867-889A-52CE4AC8DBD0}"/>
          </ac:spMkLst>
        </pc:spChg>
        <pc:spChg chg="add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37" creationId="{4E9A171F-91A7-42F8-B25C-E38B244E757C}"/>
          </ac:spMkLst>
        </pc:spChg>
        <pc:spChg chg="add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39" creationId="{57851D67-7085-40E2-B146-F91433A28E08}"/>
          </ac:spMkLst>
        </pc:spChg>
        <pc:spChg chg="add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41" creationId="{985AAE23-FCB6-4663-907C-0110B0FDC58E}"/>
          </ac:spMkLst>
        </pc:spChg>
        <pc:spChg chg="add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43" creationId="{9C969C2C-E7E3-4052-87D4-61E733EC1BBD}"/>
          </ac:spMkLst>
        </pc:spChg>
        <pc:spChg chg="add">
          <ac:chgData name="Rodney Pitts" userId="deec6785dd0796dc" providerId="LiveId" clId="{FA499819-8926-4503-AA71-4EEA390E71BA}" dt="2021-01-14T12:26:13.614" v="1328" actId="26606"/>
          <ac:spMkLst>
            <pc:docMk/>
            <pc:sldMk cId="152641036" sldId="259"/>
            <ac:spMk id="45" creationId="{7C60369F-A41B-4D6E-8990-30E2715C5730}"/>
          </ac:spMkLst>
        </pc:spChg>
        <pc:picChg chg="mod ord">
          <ac:chgData name="Rodney Pitts" userId="deec6785dd0796dc" providerId="LiveId" clId="{FA499819-8926-4503-AA71-4EEA390E71BA}" dt="2021-01-14T12:26:13.614" v="1328" actId="26606"/>
          <ac:picMkLst>
            <pc:docMk/>
            <pc:sldMk cId="152641036" sldId="259"/>
            <ac:picMk id="26" creationId="{DC2AFEF1-3085-4C7E-A66C-6EF319463BF5}"/>
          </ac:picMkLst>
        </pc:picChg>
      </pc:sldChg>
      <pc:sldChg chg="addSp delSp modSp add del mod delAnim">
        <pc:chgData name="Rodney Pitts" userId="deec6785dd0796dc" providerId="LiveId" clId="{FA499819-8926-4503-AA71-4EEA390E71BA}" dt="2021-01-14T13:09:49.030" v="1815" actId="47"/>
        <pc:sldMkLst>
          <pc:docMk/>
          <pc:sldMk cId="3436820841" sldId="260"/>
        </pc:sldMkLst>
        <pc:spChg chg="add mod">
          <ac:chgData name="Rodney Pitts" userId="deec6785dd0796dc" providerId="LiveId" clId="{FA499819-8926-4503-AA71-4EEA390E71BA}" dt="2021-01-14T12:51:52.950" v="1418" actId="21"/>
          <ac:spMkLst>
            <pc:docMk/>
            <pc:sldMk cId="3436820841" sldId="260"/>
            <ac:spMk id="4" creationId="{1F407435-521B-449C-9664-78BAE1A11B87}"/>
          </ac:spMkLst>
        </pc:spChg>
        <pc:spChg chg="del">
          <ac:chgData name="Rodney Pitts" userId="deec6785dd0796dc" providerId="LiveId" clId="{FA499819-8926-4503-AA71-4EEA390E71BA}" dt="2021-01-14T12:51:52.950" v="1418" actId="21"/>
          <ac:spMkLst>
            <pc:docMk/>
            <pc:sldMk cId="3436820841" sldId="260"/>
            <ac:spMk id="27" creationId="{89D41D01-8792-4CA5-89A4-730CD10F536E}"/>
          </ac:spMkLst>
        </pc:spChg>
        <pc:picChg chg="mod">
          <ac:chgData name="Rodney Pitts" userId="deec6785dd0796dc" providerId="LiveId" clId="{FA499819-8926-4503-AA71-4EEA390E71BA}" dt="2021-01-14T12:52:10.450" v="1419" actId="14100"/>
          <ac:picMkLst>
            <pc:docMk/>
            <pc:sldMk cId="3436820841" sldId="260"/>
            <ac:picMk id="26" creationId="{DC2AFEF1-3085-4C7E-A66C-6EF319463BF5}"/>
          </ac:picMkLst>
        </pc:picChg>
      </pc:sldChg>
      <pc:sldChg chg="add del ord">
        <pc:chgData name="Rodney Pitts" userId="deec6785dd0796dc" providerId="LiveId" clId="{FA499819-8926-4503-AA71-4EEA390E71BA}" dt="2021-01-14T12:53:08.999" v="1423" actId="47"/>
        <pc:sldMkLst>
          <pc:docMk/>
          <pc:sldMk cId="1917893985" sldId="261"/>
        </pc:sldMkLst>
      </pc:sldChg>
      <pc:sldChg chg="modSp add modTransition modAnim">
        <pc:chgData name="Rodney Pitts" userId="deec6785dd0796dc" providerId="LiveId" clId="{FA499819-8926-4503-AA71-4EEA390E71BA}" dt="2021-01-14T13:12:23.803" v="1829" actId="20577"/>
        <pc:sldMkLst>
          <pc:docMk/>
          <pc:sldMk cId="2109697983" sldId="261"/>
        </pc:sldMkLst>
        <pc:spChg chg="mod">
          <ac:chgData name="Rodney Pitts" userId="deec6785dd0796dc" providerId="LiveId" clId="{FA499819-8926-4503-AA71-4EEA390E71BA}" dt="2021-01-14T13:09:07.594" v="1802" actId="255"/>
          <ac:spMkLst>
            <pc:docMk/>
            <pc:sldMk cId="2109697983" sldId="261"/>
            <ac:spMk id="2" creationId="{20A8C62C-FA44-41BF-853A-CEC527AAD88D}"/>
          </ac:spMkLst>
        </pc:spChg>
        <pc:spChg chg="mod">
          <ac:chgData name="Rodney Pitts" userId="deec6785dd0796dc" providerId="LiveId" clId="{FA499819-8926-4503-AA71-4EEA390E71BA}" dt="2021-01-14T13:12:23.803" v="1829" actId="20577"/>
          <ac:spMkLst>
            <pc:docMk/>
            <pc:sldMk cId="2109697983" sldId="261"/>
            <ac:spMk id="27" creationId="{89D41D01-8792-4CA5-89A4-730CD10F536E}"/>
          </ac:spMkLst>
        </pc:spChg>
      </pc:sldChg>
      <pc:sldChg chg="add del">
        <pc:chgData name="Rodney Pitts" userId="deec6785dd0796dc" providerId="LiveId" clId="{FA499819-8926-4503-AA71-4EEA390E71BA}" dt="2021-01-14T12:53:22.435" v="1425" actId="47"/>
        <pc:sldMkLst>
          <pc:docMk/>
          <pc:sldMk cId="2747816993" sldId="261"/>
        </pc:sldMkLst>
      </pc:sldChg>
      <pc:sldChg chg="add del ord modAnim">
        <pc:chgData name="Rodney Pitts" userId="deec6785dd0796dc" providerId="LiveId" clId="{FA499819-8926-4503-AA71-4EEA390E71BA}" dt="2021-01-14T13:11:26.477" v="1820" actId="47"/>
        <pc:sldMkLst>
          <pc:docMk/>
          <pc:sldMk cId="153587047" sldId="262"/>
        </pc:sldMkLst>
      </pc:sldChg>
      <pc:sldChg chg="modSp add modTransition modAnim">
        <pc:chgData name="Rodney Pitts" userId="deec6785dd0796dc" providerId="LiveId" clId="{FA499819-8926-4503-AA71-4EEA390E71BA}" dt="2021-01-14T13:11:01.213" v="1817"/>
        <pc:sldMkLst>
          <pc:docMk/>
          <pc:sldMk cId="2226850566" sldId="263"/>
        </pc:sldMkLst>
        <pc:spChg chg="mod">
          <ac:chgData name="Rodney Pitts" userId="deec6785dd0796dc" providerId="LiveId" clId="{FA499819-8926-4503-AA71-4EEA390E71BA}" dt="2021-01-14T13:09:22.923" v="1806" actId="20577"/>
          <ac:spMkLst>
            <pc:docMk/>
            <pc:sldMk cId="2226850566" sldId="263"/>
            <ac:spMk id="2" creationId="{20A8C62C-FA44-41BF-853A-CEC527AAD88D}"/>
          </ac:spMkLst>
        </pc:spChg>
        <pc:spChg chg="mod">
          <ac:chgData name="Rodney Pitts" userId="deec6785dd0796dc" providerId="LiveId" clId="{FA499819-8926-4503-AA71-4EEA390E71BA}" dt="2021-01-14T13:00:22.803" v="1592" actId="20577"/>
          <ac:spMkLst>
            <pc:docMk/>
            <pc:sldMk cId="2226850566" sldId="263"/>
            <ac:spMk id="27" creationId="{89D41D01-8792-4CA5-89A4-730CD10F536E}"/>
          </ac:spMkLst>
        </pc:spChg>
      </pc:sldChg>
      <pc:sldChg chg="modSp add modTransition modAnim">
        <pc:chgData name="Rodney Pitts" userId="deec6785dd0796dc" providerId="LiveId" clId="{FA499819-8926-4503-AA71-4EEA390E71BA}" dt="2021-01-14T13:18:10.209" v="1841" actId="20577"/>
        <pc:sldMkLst>
          <pc:docMk/>
          <pc:sldMk cId="3520183638" sldId="264"/>
        </pc:sldMkLst>
        <pc:spChg chg="mod">
          <ac:chgData name="Rodney Pitts" userId="deec6785dd0796dc" providerId="LiveId" clId="{FA499819-8926-4503-AA71-4EEA390E71BA}" dt="2021-01-14T13:09:34.048" v="1810" actId="255"/>
          <ac:spMkLst>
            <pc:docMk/>
            <pc:sldMk cId="3520183638" sldId="264"/>
            <ac:spMk id="2" creationId="{20A8C62C-FA44-41BF-853A-CEC527AAD88D}"/>
          </ac:spMkLst>
        </pc:spChg>
        <pc:spChg chg="mod">
          <ac:chgData name="Rodney Pitts" userId="deec6785dd0796dc" providerId="LiveId" clId="{FA499819-8926-4503-AA71-4EEA390E71BA}" dt="2021-01-14T13:18:10.209" v="1841" actId="20577"/>
          <ac:spMkLst>
            <pc:docMk/>
            <pc:sldMk cId="3520183638" sldId="264"/>
            <ac:spMk id="27" creationId="{89D41D01-8792-4CA5-89A4-730CD10F536E}"/>
          </ac:spMkLst>
        </pc:spChg>
      </pc:sldChg>
      <pc:sldChg chg="modSp add modTransition modAnim">
        <pc:chgData name="Rodney Pitts" userId="deec6785dd0796dc" providerId="LiveId" clId="{FA499819-8926-4503-AA71-4EEA390E71BA}" dt="2021-01-14T13:11:17.206" v="1819"/>
        <pc:sldMkLst>
          <pc:docMk/>
          <pc:sldMk cId="151884514" sldId="265"/>
        </pc:sldMkLst>
        <pc:spChg chg="mod">
          <ac:chgData name="Rodney Pitts" userId="deec6785dd0796dc" providerId="LiveId" clId="{FA499819-8926-4503-AA71-4EEA390E71BA}" dt="2021-01-14T13:09:44.208" v="1814" actId="255"/>
          <ac:spMkLst>
            <pc:docMk/>
            <pc:sldMk cId="151884514" sldId="265"/>
            <ac:spMk id="2" creationId="{20A8C62C-FA44-41BF-853A-CEC527AAD88D}"/>
          </ac:spMkLst>
        </pc:spChg>
        <pc:spChg chg="mod">
          <ac:chgData name="Rodney Pitts" userId="deec6785dd0796dc" providerId="LiveId" clId="{FA499819-8926-4503-AA71-4EEA390E71BA}" dt="2021-01-14T13:02:02.014" v="1779" actId="20577"/>
          <ac:spMkLst>
            <pc:docMk/>
            <pc:sldMk cId="151884514" sldId="265"/>
            <ac:spMk id="27" creationId="{89D41D01-8792-4CA5-89A4-730CD10F536E}"/>
          </ac:spMkLst>
        </pc:spChg>
      </pc:sldChg>
    </pc:docChg>
  </pc:docChgLst>
  <pc:docChgLst>
    <pc:chgData name="Rodney Pitts" userId="deec6785dd0796dc" providerId="LiveId" clId="{77535FF1-20D4-014A-975D-61749B9CFDCD}"/>
    <pc:docChg chg="modSld">
      <pc:chgData name="Rodney Pitts" userId="deec6785dd0796dc" providerId="LiveId" clId="{77535FF1-20D4-014A-975D-61749B9CFDCD}" dt="2021-01-16T14:10:18.630" v="1" actId="1076"/>
      <pc:docMkLst>
        <pc:docMk/>
      </pc:docMkLst>
      <pc:sldChg chg="modSp">
        <pc:chgData name="Rodney Pitts" userId="deec6785dd0796dc" providerId="LiveId" clId="{77535FF1-20D4-014A-975D-61749B9CFDCD}" dt="2021-01-16T14:10:18.630" v="1" actId="1076"/>
        <pc:sldMkLst>
          <pc:docMk/>
          <pc:sldMk cId="2975178574" sldId="257"/>
        </pc:sldMkLst>
        <pc:picChg chg="mod">
          <ac:chgData name="Rodney Pitts" userId="deec6785dd0796dc" providerId="LiveId" clId="{77535FF1-20D4-014A-975D-61749B9CFDCD}" dt="2021-01-16T14:10:18.630" v="1" actId="1076"/>
          <ac:picMkLst>
            <pc:docMk/>
            <pc:sldMk cId="2975178574" sldId="257"/>
            <ac:picMk id="1028" creationId="{D6B96EF0-021C-4A32-8636-D0C1C2C94419}"/>
          </ac:picMkLst>
        </pc:picChg>
      </pc:sldChg>
    </pc:docChg>
  </pc:docChgLst>
  <pc:docChgLst>
    <pc:chgData name="Rodney Pitts" userId="deec6785dd0796dc" providerId="LiveId" clId="{A1D38AA2-91FF-49AE-A71E-1AEFC1C428A9}"/>
    <pc:docChg chg="custSel modSld">
      <pc:chgData name="Rodney Pitts" userId="deec6785dd0796dc" providerId="LiveId" clId="{A1D38AA2-91FF-49AE-A71E-1AEFC1C428A9}" dt="2021-01-16T14:44:52.548" v="360" actId="20577"/>
      <pc:docMkLst>
        <pc:docMk/>
      </pc:docMkLst>
      <pc:sldChg chg="addSp delSp modSp mod delAnim modAnim">
        <pc:chgData name="Rodney Pitts" userId="deec6785dd0796dc" providerId="LiveId" clId="{A1D38AA2-91FF-49AE-A71E-1AEFC1C428A9}" dt="2021-01-16T14:29:40.377" v="234" actId="20577"/>
        <pc:sldMkLst>
          <pc:docMk/>
          <pc:sldMk cId="2975178574" sldId="257"/>
        </pc:sldMkLst>
        <pc:spChg chg="mod">
          <ac:chgData name="Rodney Pitts" userId="deec6785dd0796dc" providerId="LiveId" clId="{A1D38AA2-91FF-49AE-A71E-1AEFC1C428A9}" dt="2021-01-16T13:36:25.410" v="20" actId="20577"/>
          <ac:spMkLst>
            <pc:docMk/>
            <pc:sldMk cId="2975178574" sldId="257"/>
            <ac:spMk id="2" creationId="{20A8C62C-FA44-41BF-853A-CEC527AAD88D}"/>
          </ac:spMkLst>
        </pc:spChg>
        <pc:spChg chg="del">
          <ac:chgData name="Rodney Pitts" userId="deec6785dd0796dc" providerId="LiveId" clId="{A1D38AA2-91FF-49AE-A71E-1AEFC1C428A9}" dt="2021-01-16T13:36:32.457" v="21" actId="478"/>
          <ac:spMkLst>
            <pc:docMk/>
            <pc:sldMk cId="2975178574" sldId="257"/>
            <ac:spMk id="3" creationId="{76C7A2CC-2D2B-4006-83BA-AA3E6D96CF17}"/>
          </ac:spMkLst>
        </pc:spChg>
        <pc:spChg chg="mod">
          <ac:chgData name="Rodney Pitts" userId="deec6785dd0796dc" providerId="LiveId" clId="{A1D38AA2-91FF-49AE-A71E-1AEFC1C428A9}" dt="2021-01-16T14:29:40.377" v="234" actId="20577"/>
          <ac:spMkLst>
            <pc:docMk/>
            <pc:sldMk cId="2975178574" sldId="257"/>
            <ac:spMk id="4" creationId="{688346D5-DAFC-4E11-B652-C6308A091F30}"/>
          </ac:spMkLst>
        </pc:spChg>
        <pc:spChg chg="add del mod">
          <ac:chgData name="Rodney Pitts" userId="deec6785dd0796dc" providerId="LiveId" clId="{A1D38AA2-91FF-49AE-A71E-1AEFC1C428A9}" dt="2021-01-16T13:36:46.622" v="24" actId="478"/>
          <ac:spMkLst>
            <pc:docMk/>
            <pc:sldMk cId="2975178574" sldId="257"/>
            <ac:spMk id="6" creationId="{C1887A35-51FD-417E-B21F-1C859EF648F3}"/>
          </ac:spMkLst>
        </pc:spChg>
        <pc:spChg chg="mod">
          <ac:chgData name="Rodney Pitts" userId="deec6785dd0796dc" providerId="LiveId" clId="{A1D38AA2-91FF-49AE-A71E-1AEFC1C428A9}" dt="2021-01-16T14:09:30.345" v="227" actId="20577"/>
          <ac:spMkLst>
            <pc:docMk/>
            <pc:sldMk cId="2975178574" sldId="257"/>
            <ac:spMk id="27" creationId="{ECF9CD92-1D8F-4045-8445-6C97AEE64961}"/>
          </ac:spMkLst>
        </pc:spChg>
        <pc:picChg chg="add mod">
          <ac:chgData name="Rodney Pitts" userId="deec6785dd0796dc" providerId="LiveId" clId="{A1D38AA2-91FF-49AE-A71E-1AEFC1C428A9}" dt="2021-01-16T13:56:59.790" v="181" actId="571"/>
          <ac:picMkLst>
            <pc:docMk/>
            <pc:sldMk cId="2975178574" sldId="257"/>
            <ac:picMk id="14" creationId="{ED9F76A9-A095-4749-817B-3DBA45AEEA1F}"/>
          </ac:picMkLst>
        </pc:picChg>
        <pc:picChg chg="mod">
          <ac:chgData name="Rodney Pitts" userId="deec6785dd0796dc" providerId="LiveId" clId="{A1D38AA2-91FF-49AE-A71E-1AEFC1C428A9}" dt="2021-01-16T13:57:31.400" v="184" actId="1076"/>
          <ac:picMkLst>
            <pc:docMk/>
            <pc:sldMk cId="2975178574" sldId="257"/>
            <ac:picMk id="26" creationId="{DC2AFEF1-3085-4C7E-A66C-6EF319463BF5}"/>
          </ac:picMkLst>
        </pc:picChg>
        <pc:picChg chg="add del mod">
          <ac:chgData name="Rodney Pitts" userId="deec6785dd0796dc" providerId="LiveId" clId="{A1D38AA2-91FF-49AE-A71E-1AEFC1C428A9}" dt="2021-01-16T13:56:50.761" v="179"/>
          <ac:picMkLst>
            <pc:docMk/>
            <pc:sldMk cId="2975178574" sldId="257"/>
            <ac:picMk id="1026" creationId="{923C2E55-C9C2-4D40-9C62-979BCB7B2C5D}"/>
          </ac:picMkLst>
        </pc:picChg>
        <pc:picChg chg="add mod">
          <ac:chgData name="Rodney Pitts" userId="deec6785dd0796dc" providerId="LiveId" clId="{A1D38AA2-91FF-49AE-A71E-1AEFC1C428A9}" dt="2021-01-16T14:08:29.577" v="197" actId="1076"/>
          <ac:picMkLst>
            <pc:docMk/>
            <pc:sldMk cId="2975178574" sldId="257"/>
            <ac:picMk id="1028" creationId="{D6B96EF0-021C-4A32-8636-D0C1C2C94419}"/>
          </ac:picMkLst>
        </pc:picChg>
      </pc:sldChg>
      <pc:sldChg chg="modSp">
        <pc:chgData name="Rodney Pitts" userId="deec6785dd0796dc" providerId="LiveId" clId="{A1D38AA2-91FF-49AE-A71E-1AEFC1C428A9}" dt="2021-01-16T14:35:50.664" v="258" actId="20577"/>
        <pc:sldMkLst>
          <pc:docMk/>
          <pc:sldMk cId="3873405717" sldId="258"/>
        </pc:sldMkLst>
        <pc:spChg chg="mod">
          <ac:chgData name="Rodney Pitts" userId="deec6785dd0796dc" providerId="LiveId" clId="{A1D38AA2-91FF-49AE-A71E-1AEFC1C428A9}" dt="2021-01-16T14:35:50.664" v="258" actId="20577"/>
          <ac:spMkLst>
            <pc:docMk/>
            <pc:sldMk cId="3873405717" sldId="258"/>
            <ac:spMk id="2" creationId="{20A8C62C-FA44-41BF-853A-CEC527AAD88D}"/>
          </ac:spMkLst>
        </pc:spChg>
      </pc:sldChg>
      <pc:sldChg chg="modSp mod">
        <pc:chgData name="Rodney Pitts" userId="deec6785dd0796dc" providerId="LiveId" clId="{A1D38AA2-91FF-49AE-A71E-1AEFC1C428A9}" dt="2021-01-16T14:44:52.548" v="360" actId="20577"/>
        <pc:sldMkLst>
          <pc:docMk/>
          <pc:sldMk cId="2109697983" sldId="261"/>
        </pc:sldMkLst>
        <pc:spChg chg="mod">
          <ac:chgData name="Rodney Pitts" userId="deec6785dd0796dc" providerId="LiveId" clId="{A1D38AA2-91FF-49AE-A71E-1AEFC1C428A9}" dt="2021-01-16T14:44:52.548" v="360" actId="20577"/>
          <ac:spMkLst>
            <pc:docMk/>
            <pc:sldMk cId="2109697983" sldId="261"/>
            <ac:spMk id="2" creationId="{20A8C62C-FA44-41BF-853A-CEC527AAD88D}"/>
          </ac:spMkLst>
        </pc:spChg>
      </pc:sldChg>
      <pc:sldChg chg="modSp mod">
        <pc:chgData name="Rodney Pitts" userId="deec6785dd0796dc" providerId="LiveId" clId="{A1D38AA2-91FF-49AE-A71E-1AEFC1C428A9}" dt="2021-01-16T14:44:37.399" v="335" actId="20577"/>
        <pc:sldMkLst>
          <pc:docMk/>
          <pc:sldMk cId="2226850566" sldId="263"/>
        </pc:sldMkLst>
        <pc:spChg chg="mod">
          <ac:chgData name="Rodney Pitts" userId="deec6785dd0796dc" providerId="LiveId" clId="{A1D38AA2-91FF-49AE-A71E-1AEFC1C428A9}" dt="2021-01-16T14:44:37.399" v="335" actId="20577"/>
          <ac:spMkLst>
            <pc:docMk/>
            <pc:sldMk cId="2226850566" sldId="263"/>
            <ac:spMk id="2" creationId="{20A8C62C-FA44-41BF-853A-CEC527AAD88D}"/>
          </ac:spMkLst>
        </pc:spChg>
      </pc:sldChg>
      <pc:sldChg chg="modSp mod">
        <pc:chgData name="Rodney Pitts" userId="deec6785dd0796dc" providerId="LiveId" clId="{A1D38AA2-91FF-49AE-A71E-1AEFC1C428A9}" dt="2021-01-16T14:43:59.260" v="283" actId="20577"/>
        <pc:sldMkLst>
          <pc:docMk/>
          <pc:sldMk cId="3520183638" sldId="264"/>
        </pc:sldMkLst>
        <pc:spChg chg="mod">
          <ac:chgData name="Rodney Pitts" userId="deec6785dd0796dc" providerId="LiveId" clId="{A1D38AA2-91FF-49AE-A71E-1AEFC1C428A9}" dt="2021-01-16T14:43:59.260" v="283" actId="20577"/>
          <ac:spMkLst>
            <pc:docMk/>
            <pc:sldMk cId="3520183638" sldId="264"/>
            <ac:spMk id="2" creationId="{20A8C62C-FA44-41BF-853A-CEC527AAD88D}"/>
          </ac:spMkLst>
        </pc:spChg>
      </pc:sldChg>
      <pc:sldChg chg="modSp mod">
        <pc:chgData name="Rodney Pitts" userId="deec6785dd0796dc" providerId="LiveId" clId="{A1D38AA2-91FF-49AE-A71E-1AEFC1C428A9}" dt="2021-01-16T14:44:16.574" v="310" actId="20577"/>
        <pc:sldMkLst>
          <pc:docMk/>
          <pc:sldMk cId="151884514" sldId="265"/>
        </pc:sldMkLst>
        <pc:spChg chg="mod">
          <ac:chgData name="Rodney Pitts" userId="deec6785dd0796dc" providerId="LiveId" clId="{A1D38AA2-91FF-49AE-A71E-1AEFC1C428A9}" dt="2021-01-16T14:44:16.574" v="310" actId="20577"/>
          <ac:spMkLst>
            <pc:docMk/>
            <pc:sldMk cId="151884514" sldId="265"/>
            <ac:spMk id="2" creationId="{20A8C62C-FA44-41BF-853A-CEC527AAD8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1/16/2021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4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6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35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9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5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7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9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8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5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1/16/2021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1/16/2021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9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6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67" r:id="rId4"/>
    <p:sldLayoutId id="2147483868" r:id="rId5"/>
    <p:sldLayoutId id="2147483873" r:id="rId6"/>
    <p:sldLayoutId id="2147483869" r:id="rId7"/>
    <p:sldLayoutId id="2147483870" r:id="rId8"/>
    <p:sldLayoutId id="2147483871" r:id="rId9"/>
    <p:sldLayoutId id="2147483872" r:id="rId10"/>
    <p:sldLayoutId id="2147483874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3">
            <a:extLst>
              <a:ext uri="{FF2B5EF4-FFF2-40B4-BE49-F238E27FC236}">
                <a16:creationId xmlns:a16="http://schemas.microsoft.com/office/drawing/2014/main" id="{DC2AFEF1-3085-4C7E-A66C-6EF319463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26" r="5106" b="-2"/>
          <a:stretch/>
        </p:blipFill>
        <p:spPr>
          <a:xfrm>
            <a:off x="20" y="1804072"/>
            <a:ext cx="4458058" cy="43498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8C62C-FA44-41BF-853A-CEC527AAD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2101" y="2146851"/>
            <a:ext cx="6666980" cy="2658269"/>
          </a:xfrm>
        </p:spPr>
        <p:txBody>
          <a:bodyPr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5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Jacob’s Forgotten Vow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7A2CC-2D2B-4006-83BA-AA3E6D96C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2102" y="4810937"/>
            <a:ext cx="6666980" cy="1172200"/>
          </a:xfrm>
        </p:spPr>
        <p:txBody>
          <a:bodyPr anchor="t">
            <a:normAutofit/>
          </a:bodyPr>
          <a:lstStyle/>
          <a:p>
            <a:r>
              <a:rPr lang="en-US"/>
              <a:t>Genesis 35:1-7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358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39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41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5508"/>
            <a:ext cx="4668819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8C62C-FA44-41BF-853A-CEC527AAD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806" y="2673036"/>
            <a:ext cx="3754671" cy="1861836"/>
          </a:xfr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chemeClr val="bg1"/>
                </a:solidFill>
              </a:rPr>
              <a:t>Historical background</a:t>
            </a:r>
          </a:p>
        </p:txBody>
      </p:sp>
      <p:sp>
        <p:nvSpPr>
          <p:cNvPr id="52" name="Rectangle 43">
            <a:extLst>
              <a:ext uri="{FF2B5EF4-FFF2-40B4-BE49-F238E27FC236}">
                <a16:creationId xmlns:a16="http://schemas.microsoft.com/office/drawing/2014/main" id="{BBD49B71-B686-4DFD-93AD-40CB19B62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2066" y="0"/>
            <a:ext cx="751993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45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653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3">
            <a:extLst>
              <a:ext uri="{FF2B5EF4-FFF2-40B4-BE49-F238E27FC236}">
                <a16:creationId xmlns:a16="http://schemas.microsoft.com/office/drawing/2014/main" id="{DC2AFEF1-3085-4C7E-A66C-6EF319463B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4982" r="-1" b="-1"/>
          <a:stretch/>
        </p:blipFill>
        <p:spPr>
          <a:xfrm>
            <a:off x="4668819" y="-14567"/>
            <a:ext cx="7523181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8346D5-DAFC-4E11-B652-C6308A091F30}"/>
              </a:ext>
            </a:extLst>
          </p:cNvPr>
          <p:cNvSpPr txBox="1"/>
          <p:nvPr/>
        </p:nvSpPr>
        <p:spPr>
          <a:xfrm>
            <a:off x="4841466" y="1031142"/>
            <a:ext cx="71794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US" sz="2300"/>
              <a:t>Thirty years earlier Jacob had the “ladder” dream where God promised to be with him.</a:t>
            </a:r>
          </a:p>
          <a:p>
            <a:pPr marL="285750" indent="-28575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US" sz="2400"/>
              <a:t>The dream prompted Jacob to vow...</a:t>
            </a:r>
          </a:p>
          <a:p>
            <a:pPr marL="742950" lvl="1" indent="-28575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US"/>
              <a:t>To make the Lord his God</a:t>
            </a:r>
          </a:p>
          <a:p>
            <a:pPr marL="742950" lvl="1" indent="-28575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US"/>
              <a:t>His stone pillow set as a pillar would be God’s house</a:t>
            </a:r>
          </a:p>
          <a:p>
            <a:pPr marL="742950" lvl="1" indent="-28575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US"/>
              <a:t>To give back a tenth of all that God gave him</a:t>
            </a:r>
          </a:p>
          <a:p>
            <a:pPr marL="285750" indent="-28575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US" sz="2300"/>
              <a:t>For 20 years Jacob lived a blessed life in Haran and then returned home safely  – Gen. 30-33</a:t>
            </a:r>
          </a:p>
          <a:p>
            <a:pPr marL="285750" indent="-28575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US" sz="2300"/>
              <a:t>By Gen. 35, Jacob had been living in Shechem of Canaan for 10 years – Gen. 33:18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CF9CD92-1D8F-4045-8445-6C97AEE64961}"/>
              </a:ext>
            </a:extLst>
          </p:cNvPr>
          <p:cNvSpPr txBox="1">
            <a:spLocks/>
          </p:cNvSpPr>
          <p:nvPr/>
        </p:nvSpPr>
        <p:spPr>
          <a:xfrm>
            <a:off x="373683" y="4776288"/>
            <a:ext cx="3806919" cy="543589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400" b="0" kern="1200" cap="none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>
                <a:solidFill>
                  <a:schemeClr val="bg1"/>
                </a:solidFill>
              </a:rPr>
              <a:t>Genesis 28:10-22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6B96EF0-021C-4A32-8636-D0C1C2C94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934" y="1853280"/>
            <a:ext cx="3182507" cy="451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1785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0"/>
            <a:ext cx="4641096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95508"/>
            <a:ext cx="7582419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8C62C-FA44-41BF-853A-CEC527AAD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589" y="1709530"/>
            <a:ext cx="5837464" cy="3311479"/>
          </a:xfrm>
        </p:spPr>
        <p:txBody>
          <a:bodyPr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56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</a:p>
        </p:txBody>
      </p:sp>
      <p:pic>
        <p:nvPicPr>
          <p:cNvPr id="26" name="Picture 3">
            <a:extLst>
              <a:ext uri="{FF2B5EF4-FFF2-40B4-BE49-F238E27FC236}">
                <a16:creationId xmlns:a16="http://schemas.microsoft.com/office/drawing/2014/main" id="{DC2AFEF1-3085-4C7E-A66C-6EF319463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98" r="9858" b="3"/>
          <a:stretch/>
        </p:blipFill>
        <p:spPr>
          <a:xfrm>
            <a:off x="7585467" y="1074544"/>
            <a:ext cx="4606533" cy="506986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4DDB0CF-B069-4779-9770-0231477C2F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10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8C62C-FA44-41BF-853A-CEC527AAD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2426" y="4242726"/>
            <a:ext cx="8711380" cy="1722375"/>
          </a:xfrm>
        </p:spPr>
        <p:txBody>
          <a:bodyPr anchor="b">
            <a:noAutofit/>
          </a:bodyPr>
          <a:lstStyle/>
          <a:p>
            <a:r>
              <a:rPr lang="en-US" sz="4200">
                <a:solidFill>
                  <a:schemeClr val="bg1"/>
                </a:solidFill>
              </a:rPr>
              <a:t>Remembering our vows is important Because...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3">
            <a:extLst>
              <a:ext uri="{FF2B5EF4-FFF2-40B4-BE49-F238E27FC236}">
                <a16:creationId xmlns:a16="http://schemas.microsoft.com/office/drawing/2014/main" id="{DC2AFEF1-3085-4C7E-A66C-6EF319463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26" r="5106" b="-2"/>
          <a:stretch/>
        </p:blipFill>
        <p:spPr>
          <a:xfrm>
            <a:off x="1635102" y="484632"/>
            <a:ext cx="9994923" cy="2991773"/>
          </a:xfrm>
          <a:prstGeom prst="rect">
            <a:avLst/>
          </a:prstGeom>
        </p:spPr>
      </p:pic>
      <p:sp>
        <p:nvSpPr>
          <p:cNvPr id="27" name="Subtitle 4">
            <a:extLst>
              <a:ext uri="{FF2B5EF4-FFF2-40B4-BE49-F238E27FC236}">
                <a16:creationId xmlns:a16="http://schemas.microsoft.com/office/drawing/2014/main" id="{89D41D01-8792-4CA5-89A4-730CD10F5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7539" y="567078"/>
            <a:ext cx="9107696" cy="2782751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expects us to do so – Eccl. 5:4-5</a:t>
            </a:r>
          </a:p>
        </p:txBody>
      </p:sp>
    </p:spTree>
    <p:extLst>
      <p:ext uri="{BB962C8B-B14F-4D97-AF65-F5344CB8AC3E}">
        <p14:creationId xmlns:p14="http://schemas.microsoft.com/office/powerpoint/2010/main" val="38734057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8C62C-FA44-41BF-853A-CEC527AAD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2426" y="4242726"/>
            <a:ext cx="8711380" cy="1722375"/>
          </a:xfrm>
        </p:spPr>
        <p:txBody>
          <a:bodyPr anchor="b">
            <a:noAutofit/>
          </a:bodyPr>
          <a:lstStyle/>
          <a:p>
            <a:r>
              <a:rPr lang="en-US" sz="4200">
                <a:solidFill>
                  <a:schemeClr val="bg1"/>
                </a:solidFill>
              </a:rPr>
              <a:t>Remembering our vows is important Because...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3">
            <a:extLst>
              <a:ext uri="{FF2B5EF4-FFF2-40B4-BE49-F238E27FC236}">
                <a16:creationId xmlns:a16="http://schemas.microsoft.com/office/drawing/2014/main" id="{DC2AFEF1-3085-4C7E-A66C-6EF319463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26" r="5106" b="-2"/>
          <a:stretch/>
        </p:blipFill>
        <p:spPr>
          <a:xfrm>
            <a:off x="1635102" y="484632"/>
            <a:ext cx="9994923" cy="2991773"/>
          </a:xfrm>
          <a:prstGeom prst="rect">
            <a:avLst/>
          </a:prstGeom>
        </p:spPr>
      </p:pic>
      <p:sp>
        <p:nvSpPr>
          <p:cNvPr id="27" name="Subtitle 4">
            <a:extLst>
              <a:ext uri="{FF2B5EF4-FFF2-40B4-BE49-F238E27FC236}">
                <a16:creationId xmlns:a16="http://schemas.microsoft.com/office/drawing/2014/main" id="{89D41D01-8792-4CA5-89A4-730CD10F5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7539" y="567078"/>
            <a:ext cx="9107696" cy="2782751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prone to forget them after God has fulfilled His side</a:t>
            </a:r>
          </a:p>
        </p:txBody>
      </p:sp>
    </p:spTree>
    <p:extLst>
      <p:ext uri="{BB962C8B-B14F-4D97-AF65-F5344CB8AC3E}">
        <p14:creationId xmlns:p14="http://schemas.microsoft.com/office/powerpoint/2010/main" val="210969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8C62C-FA44-41BF-853A-CEC527AAD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2426" y="4242726"/>
            <a:ext cx="8711380" cy="1722375"/>
          </a:xfrm>
        </p:spPr>
        <p:txBody>
          <a:bodyPr anchor="b">
            <a:noAutofit/>
          </a:bodyPr>
          <a:lstStyle/>
          <a:p>
            <a:r>
              <a:rPr lang="en-US" sz="4200">
                <a:solidFill>
                  <a:schemeClr val="bg1"/>
                </a:solidFill>
              </a:rPr>
              <a:t>Remembering our vows is important Because...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3">
            <a:extLst>
              <a:ext uri="{FF2B5EF4-FFF2-40B4-BE49-F238E27FC236}">
                <a16:creationId xmlns:a16="http://schemas.microsoft.com/office/drawing/2014/main" id="{DC2AFEF1-3085-4C7E-A66C-6EF319463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26" r="5106" b="-2"/>
          <a:stretch/>
        </p:blipFill>
        <p:spPr>
          <a:xfrm>
            <a:off x="1635102" y="484632"/>
            <a:ext cx="9994923" cy="2991773"/>
          </a:xfrm>
          <a:prstGeom prst="rect">
            <a:avLst/>
          </a:prstGeom>
        </p:spPr>
      </p:pic>
      <p:sp>
        <p:nvSpPr>
          <p:cNvPr id="27" name="Subtitle 4">
            <a:extLst>
              <a:ext uri="{FF2B5EF4-FFF2-40B4-BE49-F238E27FC236}">
                <a16:creationId xmlns:a16="http://schemas.microsoft.com/office/drawing/2014/main" id="{89D41D01-8792-4CA5-89A4-730CD10F5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7539" y="567078"/>
            <a:ext cx="9107696" cy="2782751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prone to forget them when things are going well – Deut. 8:11-14, 18-19</a:t>
            </a:r>
          </a:p>
        </p:txBody>
      </p:sp>
    </p:spTree>
    <p:extLst>
      <p:ext uri="{BB962C8B-B14F-4D97-AF65-F5344CB8AC3E}">
        <p14:creationId xmlns:p14="http://schemas.microsoft.com/office/powerpoint/2010/main" val="222685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8C62C-FA44-41BF-853A-CEC527AAD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2426" y="4242726"/>
            <a:ext cx="8711380" cy="1722375"/>
          </a:xfrm>
        </p:spPr>
        <p:txBody>
          <a:bodyPr anchor="b">
            <a:noAutofit/>
          </a:bodyPr>
          <a:lstStyle/>
          <a:p>
            <a:r>
              <a:rPr lang="en-US" sz="4200">
                <a:solidFill>
                  <a:schemeClr val="bg1"/>
                </a:solidFill>
              </a:rPr>
              <a:t>Remembering our vows is important Because...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3">
            <a:extLst>
              <a:ext uri="{FF2B5EF4-FFF2-40B4-BE49-F238E27FC236}">
                <a16:creationId xmlns:a16="http://schemas.microsoft.com/office/drawing/2014/main" id="{DC2AFEF1-3085-4C7E-A66C-6EF319463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26" r="5106" b="-2"/>
          <a:stretch/>
        </p:blipFill>
        <p:spPr>
          <a:xfrm>
            <a:off x="1635102" y="484632"/>
            <a:ext cx="9994923" cy="2991773"/>
          </a:xfrm>
          <a:prstGeom prst="rect">
            <a:avLst/>
          </a:prstGeom>
        </p:spPr>
      </p:pic>
      <p:sp>
        <p:nvSpPr>
          <p:cNvPr id="27" name="Subtitle 4">
            <a:extLst>
              <a:ext uri="{FF2B5EF4-FFF2-40B4-BE49-F238E27FC236}">
                <a16:creationId xmlns:a16="http://schemas.microsoft.com/office/drawing/2014/main" id="{89D41D01-8792-4CA5-89A4-730CD10F5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7539" y="567078"/>
            <a:ext cx="9107696" cy="2782751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Forgetting our vows results in being influenced by the world – Ex. 20:2-6; Gen. 35:2; 2 Tim. 4:9-10</a:t>
            </a:r>
          </a:p>
        </p:txBody>
      </p:sp>
    </p:spTree>
    <p:extLst>
      <p:ext uri="{BB962C8B-B14F-4D97-AF65-F5344CB8AC3E}">
        <p14:creationId xmlns:p14="http://schemas.microsoft.com/office/powerpoint/2010/main" val="352018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8C62C-FA44-41BF-853A-CEC527AAD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2426" y="4242726"/>
            <a:ext cx="8711380" cy="1722375"/>
          </a:xfrm>
        </p:spPr>
        <p:txBody>
          <a:bodyPr anchor="b">
            <a:noAutofit/>
          </a:bodyPr>
          <a:lstStyle/>
          <a:p>
            <a:r>
              <a:rPr lang="en-US" sz="4200">
                <a:solidFill>
                  <a:schemeClr val="bg1"/>
                </a:solidFill>
              </a:rPr>
              <a:t>Remembering our vows is important Because...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3">
            <a:extLst>
              <a:ext uri="{FF2B5EF4-FFF2-40B4-BE49-F238E27FC236}">
                <a16:creationId xmlns:a16="http://schemas.microsoft.com/office/drawing/2014/main" id="{DC2AFEF1-3085-4C7E-A66C-6EF319463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26" r="5106" b="-2"/>
          <a:stretch/>
        </p:blipFill>
        <p:spPr>
          <a:xfrm>
            <a:off x="1635102" y="484632"/>
            <a:ext cx="9994923" cy="2991773"/>
          </a:xfrm>
          <a:prstGeom prst="rect">
            <a:avLst/>
          </a:prstGeom>
        </p:spPr>
      </p:pic>
      <p:sp>
        <p:nvSpPr>
          <p:cNvPr id="27" name="Subtitle 4">
            <a:extLst>
              <a:ext uri="{FF2B5EF4-FFF2-40B4-BE49-F238E27FC236}">
                <a16:creationId xmlns:a16="http://schemas.microsoft.com/office/drawing/2014/main" id="{89D41D01-8792-4CA5-89A4-730CD10F5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7539" y="567078"/>
            <a:ext cx="9107696" cy="2782751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fulfill our forgotten vows, there are renewed blessings! – Gen. 35:6-7, 9-12</a:t>
            </a:r>
          </a:p>
        </p:txBody>
      </p:sp>
    </p:spTree>
    <p:extLst>
      <p:ext uri="{BB962C8B-B14F-4D97-AF65-F5344CB8AC3E}">
        <p14:creationId xmlns:p14="http://schemas.microsoft.com/office/powerpoint/2010/main" val="15188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ojiVTI">
  <a:themeElements>
    <a:clrScheme name="AnalogousFromRegularSeedRightStep">
      <a:dk1>
        <a:srgbClr val="000000"/>
      </a:dk1>
      <a:lt1>
        <a:srgbClr val="FFFFFF"/>
      </a:lt1>
      <a:dk2>
        <a:srgbClr val="3A3621"/>
      </a:dk2>
      <a:lt2>
        <a:srgbClr val="E2E5E8"/>
      </a:lt2>
      <a:accent1>
        <a:srgbClr val="E37A2D"/>
      </a:accent1>
      <a:accent2>
        <a:srgbClr val="B99F18"/>
      </a:accent2>
      <a:accent3>
        <a:srgbClr val="8BB022"/>
      </a:accent3>
      <a:accent4>
        <a:srgbClr val="4CB918"/>
      </a:accent4>
      <a:accent5>
        <a:srgbClr val="25BB32"/>
      </a:accent5>
      <a:accent6>
        <a:srgbClr val="18B96A"/>
      </a:accent6>
      <a:hlink>
        <a:srgbClr val="3F89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ShojiVTI</vt:lpstr>
      <vt:lpstr>Jacob’s Forgotten Vow</vt:lpstr>
      <vt:lpstr>Historical background</vt:lpstr>
      <vt:lpstr>Application</vt:lpstr>
      <vt:lpstr>Remembering our vows is important Because...</vt:lpstr>
      <vt:lpstr>Remembering our vows is important Because...</vt:lpstr>
      <vt:lpstr>Remembering our vows is important Because...</vt:lpstr>
      <vt:lpstr>Remembering our vows is important Because...</vt:lpstr>
      <vt:lpstr>Remembering our vows is important Because...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Jacob’s Forgotten Vow</dc:title>
  <dc:creator>Rodney Pitts</dc:creator>
  <cp:revision>1</cp:revision>
  <dcterms:created xsi:type="dcterms:W3CDTF">2021-01-14T12:26:13Z</dcterms:created>
  <dcterms:modified xsi:type="dcterms:W3CDTF">2021-01-16T14:45:20Z</dcterms:modified>
</cp:coreProperties>
</file>