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09B530-C955-4C93-AD76-9659BA0C0922}" v="1701" dt="2021-03-21T13:14:03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9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5A96C91-B815-4865-AB6A-3D1D734B3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079" y="0"/>
            <a:ext cx="72337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05A7BB-6516-44D0-8A38-57B42B13A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931862"/>
            <a:ext cx="6293104" cy="3103108"/>
          </a:xfrm>
        </p:spPr>
        <p:txBody>
          <a:bodyPr anchor="b">
            <a:normAutofit/>
          </a:bodyPr>
          <a:lstStyle/>
          <a:p>
            <a:r>
              <a:rPr lang="en-US" sz="5400" dirty="0"/>
              <a:t>The Word Became Flesh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23600-04AC-47C5-ADCE-60992BF83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4200070"/>
            <a:ext cx="6293104" cy="1819729"/>
          </a:xfrm>
          <a:noFill/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John 1:14-18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A7D3E0-9FB4-4714-84D1-DC326D54FE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869" r="512" b="1"/>
          <a:stretch/>
        </p:blipFill>
        <p:spPr>
          <a:xfrm>
            <a:off x="20" y="10"/>
            <a:ext cx="40590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4D861F-D0E8-4AB5-B2AD-1105E810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74734"/>
            <a:ext cx="2360023" cy="2972758"/>
          </a:xfrm>
        </p:spPr>
        <p:txBody>
          <a:bodyPr anchor="b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The Word Became Flesh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681A5F9-C154-4B79-900A-F65EDC5DB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1521" y="1069468"/>
            <a:ext cx="8586620" cy="5665486"/>
          </a:xfrm>
          <a:noFill/>
        </p:spPr>
        <p:txBody>
          <a:bodyPr anchor="t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John states the most astounding truth—the eternal, Creator, God </a:t>
            </a:r>
            <a:r>
              <a:rPr lang="en-US" sz="3000" b="1" dirty="0"/>
              <a:t>became flesh </a:t>
            </a:r>
            <a:r>
              <a:rPr lang="en-US" sz="3000" dirty="0"/>
              <a:t>– Jn. 1:14; Gen. 3:15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The Word dwelt, or </a:t>
            </a:r>
            <a:r>
              <a:rPr lang="en-US" sz="3000" b="1" dirty="0"/>
              <a:t>tabernacled</a:t>
            </a:r>
            <a:r>
              <a:rPr lang="en-US" sz="3000" dirty="0"/>
              <a:t>, with </a:t>
            </a:r>
            <a:r>
              <a:rPr lang="en-US" sz="3000" b="1" dirty="0"/>
              <a:t>us</a:t>
            </a:r>
            <a:r>
              <a:rPr lang="en-US" sz="3000" dirty="0"/>
              <a:t> – Jn. 1:14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Connects the Word that </a:t>
            </a:r>
            <a:r>
              <a:rPr lang="en-US" sz="2400" i="1" dirty="0"/>
              <a:t>dwells in eternity </a:t>
            </a:r>
            <a:r>
              <a:rPr lang="en-US" sz="2400" dirty="0"/>
              <a:t>with the Word that became flesh and entered the </a:t>
            </a:r>
            <a:r>
              <a:rPr lang="en-US" sz="2400" i="1" dirty="0"/>
              <a:t>temporal</a:t>
            </a:r>
            <a:r>
              <a:rPr lang="en-US" sz="2400" dirty="0"/>
              <a:t> to </a:t>
            </a:r>
            <a:r>
              <a:rPr lang="en-US" sz="2400" i="1" dirty="0"/>
              <a:t>dwell with us</a:t>
            </a:r>
            <a:r>
              <a:rPr lang="en-US" sz="2400" dirty="0"/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Connect the Word’s </a:t>
            </a:r>
            <a:r>
              <a:rPr lang="en-US" sz="2400" b="1" dirty="0"/>
              <a:t>glory</a:t>
            </a:r>
            <a:r>
              <a:rPr lang="en-US" sz="2400" dirty="0"/>
              <a:t> seen when he </a:t>
            </a:r>
            <a:r>
              <a:rPr lang="en-US" sz="2400" b="1" dirty="0"/>
              <a:t>tabernacled</a:t>
            </a:r>
            <a:r>
              <a:rPr lang="en-US" sz="2400" dirty="0"/>
              <a:t> with us, with God’s glory seen in the O.T. </a:t>
            </a:r>
            <a:r>
              <a:rPr lang="en-US" sz="2400" b="1" dirty="0"/>
              <a:t>tabernacle</a:t>
            </a:r>
            <a:r>
              <a:rPr lang="en-US" sz="2400" dirty="0"/>
              <a:t> – Ex. 40:33-35; 2 Chron. 7:3; 1 Jn. 1:1-3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This glory was seen in him being the “</a:t>
            </a:r>
            <a:r>
              <a:rPr lang="en-US" sz="2400" dirty="0" err="1"/>
              <a:t>monogenes</a:t>
            </a:r>
            <a:r>
              <a:rPr lang="en-US" sz="2400" dirty="0"/>
              <a:t>” and being “full of grace and truth” – Ex. 34:6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/>
              <a:t>John testified of the Word’s uniqueness – Jn. 1:15</a:t>
            </a:r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6D7CA9-5129-4A06-9A2C-88A57390608D}"/>
              </a:ext>
            </a:extLst>
          </p:cNvPr>
          <p:cNvSpPr txBox="1"/>
          <p:nvPr/>
        </p:nvSpPr>
        <p:spPr>
          <a:xfrm>
            <a:off x="2771013" y="0"/>
            <a:ext cx="390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John 1:14-15</a:t>
            </a:r>
          </a:p>
        </p:txBody>
      </p:sp>
    </p:spTree>
    <p:extLst>
      <p:ext uri="{BB962C8B-B14F-4D97-AF65-F5344CB8AC3E}">
        <p14:creationId xmlns:p14="http://schemas.microsoft.com/office/powerpoint/2010/main" val="414781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0C4A3-A160-4E99-A540-7E31470D8EFC}"/>
              </a:ext>
            </a:extLst>
          </p:cNvPr>
          <p:cNvSpPr/>
          <p:nvPr/>
        </p:nvSpPr>
        <p:spPr>
          <a:xfrm>
            <a:off x="3598606" y="0"/>
            <a:ext cx="7694234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736801-DC6D-4FF4-8D44-0FF11496E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5" y="2327563"/>
            <a:ext cx="2777055" cy="3091345"/>
          </a:xfrm>
          <a:noFill/>
        </p:spPr>
        <p:txBody>
          <a:bodyPr anchor="t">
            <a:normAutofit/>
          </a:bodyPr>
          <a:lstStyle/>
          <a:p>
            <a:pPr algn="r"/>
            <a:r>
              <a:rPr lang="en-US" sz="3600" dirty="0">
                <a:solidFill>
                  <a:srgbClr val="FFFFFF"/>
                </a:solidFill>
              </a:rPr>
              <a:t>The Results of the Incarnation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E3B75-3121-4AAC-BD42-92370C74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606" y="1002890"/>
            <a:ext cx="7590504" cy="5712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800" dirty="0"/>
              <a:t>We receive of His fullness – Jn. 1:16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Those who are Jesus’ by faith (1:12) come to enjoy the fullness of both who He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that benefits us.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fullness of our blessings is “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grace upon grace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r>
              <a:rPr lang="en-US" sz="2800" dirty="0"/>
              <a:t>This was seen in Jesus replacing the </a:t>
            </a:r>
            <a:r>
              <a:rPr lang="en-US" sz="2800" b="1" dirty="0"/>
              <a:t>Law</a:t>
            </a:r>
            <a:r>
              <a:rPr lang="en-US" sz="2800" dirty="0"/>
              <a:t> with </a:t>
            </a:r>
            <a:r>
              <a:rPr lang="en-US" sz="2800" b="1" dirty="0"/>
              <a:t>grace and truth </a:t>
            </a:r>
            <a:r>
              <a:rPr lang="en-US" sz="2800" dirty="0"/>
              <a:t>– 1:17-18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Law was a gift of God’s grace…but needed more – Rom. 3:20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Jesus’ work far surpassed Moses’ in bringing God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grace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truth to reality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1:17; Jer. 31:31-34; Rom. 8:1-2</a:t>
            </a:r>
          </a:p>
          <a:p>
            <a:pPr lvl="1">
              <a:spcBef>
                <a:spcPts val="0"/>
              </a:spcBef>
              <a:spcAft>
                <a:spcPts val="1500"/>
              </a:spcAft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Grace </a:t>
            </a:r>
            <a:r>
              <a:rPr lang="en-US" sz="2200">
                <a:solidFill>
                  <a:schemeClr val="tx1">
                    <a:lumMod val="75000"/>
                    <a:lumOff val="25000"/>
                  </a:schemeClr>
                </a:solidFill>
              </a:rPr>
              <a:t>and truth are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seen in Christ bringing unparalleled revelation of the Father – 1:18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0EB41D-9834-4175-950C-D354A557ECBA}"/>
              </a:ext>
            </a:extLst>
          </p:cNvPr>
          <p:cNvSpPr txBox="1"/>
          <p:nvPr/>
        </p:nvSpPr>
        <p:spPr>
          <a:xfrm>
            <a:off x="3598606" y="90891"/>
            <a:ext cx="390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John 1:16-18</a:t>
            </a:r>
          </a:p>
        </p:txBody>
      </p:sp>
    </p:spTree>
    <p:extLst>
      <p:ext uri="{BB962C8B-B14F-4D97-AF65-F5344CB8AC3E}">
        <p14:creationId xmlns:p14="http://schemas.microsoft.com/office/powerpoint/2010/main" val="63029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The Word Became Flesh</vt:lpstr>
      <vt:lpstr>The Word Became Flesh</vt:lpstr>
      <vt:lpstr>The Results of the Incarnation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True Light in the World</dc:title>
  <dc:creator>Rodney Pitts</dc:creator>
  <cp:lastModifiedBy>Rodney Pitts</cp:lastModifiedBy>
  <cp:revision>3</cp:revision>
  <dcterms:created xsi:type="dcterms:W3CDTF">2020-12-17T20:48:31Z</dcterms:created>
  <dcterms:modified xsi:type="dcterms:W3CDTF">2021-03-29T12:11:10Z</dcterms:modified>
</cp:coreProperties>
</file>