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8" r:id="rId3"/>
    <p:sldId id="269" r:id="rId4"/>
    <p:sldId id="257" r:id="rId5"/>
    <p:sldId id="270" r:id="rId6"/>
    <p:sldId id="261" r:id="rId7"/>
    <p:sldId id="262" r:id="rId8"/>
    <p:sldId id="263" r:id="rId9"/>
    <p:sldId id="264" r:id="rId10"/>
    <p:sldId id="274" r:id="rId11"/>
    <p:sldId id="265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7135B4-301F-4349-AB13-2220F4513A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78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717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17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71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623C7-9A38-4D6A-8F91-18E7983F8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848072"/>
      </p:ext>
    </p:extLst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7D226-91E4-4A6F-B427-47EAF634A5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007102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44B1F-5BDB-4BD9-888A-F830E4DBAC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648702"/>
      </p:ext>
    </p:extLst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5EB35-3DF3-4534-9061-394AE729BD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442282"/>
      </p:ext>
    </p:extLst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41351-69F7-4DB1-9969-0CDED82D0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688617"/>
      </p:ext>
    </p:extLst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F298A-C7EE-4598-9F0B-855EDC2DE0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106780"/>
      </p:ext>
    </p:extLst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84B2D-10BE-4AA2-BBC9-54EFBC43A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907265"/>
      </p:ext>
    </p:extLst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F0367-E7CC-40EF-95B3-5A5316C3FD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686446"/>
      </p:ext>
    </p:extLst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7BAC7-F688-4634-8460-9FEC1624CF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38375"/>
      </p:ext>
    </p:extLst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62B87-3BF0-4A8D-8A23-24F615E66A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299881"/>
      </p:ext>
    </p:extLst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50FF739-FF5D-4B53-95C1-5C687266ADF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1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/>
      <p:bldP spid="6159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61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61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61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61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61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61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61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61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61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61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sz="4800" dirty="0"/>
              <a:t>The God Who </a:t>
            </a:r>
            <a:r>
              <a:rPr lang="en-US" altLang="en-US" sz="4800" dirty="0" smtClean="0"/>
              <a:t>Was A Carpenter</a:t>
            </a:r>
            <a:endParaRPr lang="en-US" altLang="en-US" sz="4800" dirty="0"/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Mark 6:1-6</a:t>
            </a: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Understand the Application!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254961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What </a:t>
            </a:r>
            <a:r>
              <a:rPr lang="en-US" altLang="en-US" sz="2400" dirty="0" smtClean="0"/>
              <a:t>does this mean for</a:t>
            </a:r>
            <a:br>
              <a:rPr lang="en-US" altLang="en-US" sz="2400" dirty="0" smtClean="0"/>
            </a:br>
            <a:r>
              <a:rPr lang="en-US" altLang="en-US" dirty="0" smtClean="0"/>
              <a:t>Husbands and Wives?</a:t>
            </a:r>
            <a:endParaRPr lang="en-US" altLang="en-US" dirty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Simply being in this relationship is not your whole spiritual service.</a:t>
            </a:r>
          </a:p>
          <a:p>
            <a:pPr lvl="1">
              <a:spcAft>
                <a:spcPts val="1200"/>
              </a:spcAft>
            </a:pPr>
            <a:r>
              <a:rPr lang="en-US" altLang="en-US" sz="2600" dirty="0" smtClean="0"/>
              <a:t>Yet, Christians should be the best mates!</a:t>
            </a:r>
          </a:p>
          <a:p>
            <a:pPr lvl="1">
              <a:spcAft>
                <a:spcPts val="1200"/>
              </a:spcAft>
            </a:pPr>
            <a:r>
              <a:rPr lang="en-US" altLang="en-US" sz="2600" dirty="0" smtClean="0"/>
              <a:t>Wives, your dedication in this submissive role makes a difference to God – 1 Pet. 3:1-6</a:t>
            </a:r>
          </a:p>
          <a:p>
            <a:pPr lvl="1">
              <a:spcAft>
                <a:spcPts val="1200"/>
              </a:spcAft>
            </a:pPr>
            <a:r>
              <a:rPr lang="en-US" altLang="en-US" sz="2600" dirty="0" smtClean="0"/>
              <a:t>Husbands, leading this relationship with understanding and honor has profound consequences – 1 Pet. 3:7</a:t>
            </a:r>
            <a:endParaRPr lang="en-US" alt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438400"/>
            <a:ext cx="6477000" cy="1446550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use this difference to evangelize!</a:t>
            </a:r>
            <a:endParaRPr lang="en-US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What </a:t>
            </a:r>
            <a:r>
              <a:rPr lang="en-US" altLang="en-US" sz="2400" dirty="0" smtClean="0"/>
              <a:t>does this mean for</a:t>
            </a:r>
            <a:br>
              <a:rPr lang="en-US" altLang="en-US" sz="2400" dirty="0" smtClean="0"/>
            </a:br>
            <a:r>
              <a:rPr lang="en-US" altLang="en-US" dirty="0" smtClean="0"/>
              <a:t>Parents?</a:t>
            </a:r>
            <a:endParaRPr lang="en-US" altLang="en-US" dirty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752600"/>
            <a:ext cx="8007350" cy="4648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Simply being a parent is not your whole spiritual service.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 smtClean="0"/>
              <a:t>Christian parents take this responsibility to a much higher plain!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 smtClean="0"/>
              <a:t>Christians provide for our families to be faithful to God – 1 Tim. 5:8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 smtClean="0"/>
              <a:t>Christians raise their children by training them to serve God – Eph. 6:4; 2 Tim. 1:3-5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 smtClean="0"/>
              <a:t>Children obey to serve Christ – Eph. 6:1-3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438400"/>
            <a:ext cx="6477000" cy="1446550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use this difference to evangelize!</a:t>
            </a:r>
            <a:endParaRPr lang="en-US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075418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What </a:t>
            </a:r>
            <a:r>
              <a:rPr lang="en-US" altLang="en-US" sz="2400" dirty="0" smtClean="0"/>
              <a:t>does this mean for</a:t>
            </a:r>
            <a:br>
              <a:rPr lang="en-US" altLang="en-US" sz="2400" dirty="0" smtClean="0"/>
            </a:br>
            <a:r>
              <a:rPr lang="en-US" altLang="en-US" dirty="0" smtClean="0"/>
              <a:t>Workers at a Job?</a:t>
            </a:r>
            <a:endParaRPr lang="en-US" altLang="en-US" dirty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752600"/>
            <a:ext cx="8007350" cy="4648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altLang="en-US" sz="3600" dirty="0" smtClean="0"/>
              <a:t>Simply being a worker is not your whole spiritual service.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dirty="0" smtClean="0"/>
              <a:t>Christian workers raise the bar! – Eph. 6:5-9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dirty="0" smtClean="0"/>
              <a:t>We have unselfish goals – Eph. 4:28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dirty="0" smtClean="0"/>
              <a:t>We work to glorify Christ – Titus </a:t>
            </a:r>
            <a:r>
              <a:rPr lang="en-US" altLang="en-US" dirty="0" smtClean="0"/>
              <a:t>2:9-10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5105400"/>
            <a:ext cx="6477000" cy="1446550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use this difference to evangelize!</a:t>
            </a:r>
            <a:endParaRPr lang="en-US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9719894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385175" cy="1431925"/>
          </a:xfrm>
        </p:spPr>
        <p:txBody>
          <a:bodyPr/>
          <a:lstStyle/>
          <a:p>
            <a:r>
              <a:rPr lang="en-US" altLang="en-US" sz="4000" dirty="0" smtClean="0"/>
              <a:t>Conclusion</a:t>
            </a:r>
            <a:endParaRPr lang="en-US" altLang="en-US" sz="4000" dirty="0"/>
          </a:p>
        </p:txBody>
      </p:sp>
      <p:sp>
        <p:nvSpPr>
          <p:cNvPr id="17418" name="Rectangle 10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spcAft>
                <a:spcPts val="1200"/>
              </a:spcAft>
            </a:pPr>
            <a:r>
              <a:rPr lang="en-US" altLang="en-US" sz="3000" dirty="0" smtClean="0"/>
              <a:t>The whole of our lives are to be a spiritual sacrifice to Christ – Rom. 12:1</a:t>
            </a:r>
          </a:p>
          <a:p>
            <a:pPr marL="609600" indent="-609600">
              <a:lnSpc>
                <a:spcPct val="90000"/>
              </a:lnSpc>
              <a:spcAft>
                <a:spcPts val="1200"/>
              </a:spcAft>
            </a:pPr>
            <a:r>
              <a:rPr lang="en-US" altLang="en-US" sz="3000" dirty="0" smtClean="0"/>
              <a:t>So in the end, no matter how the world views our lives, we are not ordinary to God!</a:t>
            </a:r>
          </a:p>
          <a:p>
            <a:pPr marL="609600" indent="-609600">
              <a:lnSpc>
                <a:spcPct val="90000"/>
              </a:lnSpc>
              <a:spcAft>
                <a:spcPts val="1200"/>
              </a:spcAft>
            </a:pPr>
            <a:r>
              <a:rPr lang="en-US" altLang="en-US" sz="3000" dirty="0" smtClean="0"/>
              <a:t>Take courage and serve God in all that you do, seeing you will be rewarded!</a:t>
            </a: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90458498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648200"/>
            <a:ext cx="7580313" cy="1362075"/>
          </a:xfrm>
        </p:spPr>
        <p:txBody>
          <a:bodyPr/>
          <a:lstStyle/>
          <a:p>
            <a:r>
              <a:rPr lang="en-US" dirty="0" smtClean="0"/>
              <a:t>The God who came to serve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73706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Christ’s </a:t>
            </a:r>
            <a:r>
              <a:rPr lang="en-US" dirty="0" smtClean="0"/>
              <a:t>Ordinary </a:t>
            </a:r>
            <a:r>
              <a:rPr lang="en-US" dirty="0" smtClean="0"/>
              <a:t>Life Was </a:t>
            </a:r>
            <a:r>
              <a:rPr lang="en-US" dirty="0" smtClean="0"/>
              <a:t>Rejected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007350" cy="4419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Because Jesus was a carpenter, He was rejected as the Messiah – Mk. 6:1-6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His “lowly” nature didn’t fit the “Messiah” – 6:1-3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They refused to give Him honor and hindered His ability to save them – 6:4-6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Would we see Him any differently today if He came with the same credentials?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29096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God Washed </a:t>
            </a:r>
            <a:r>
              <a:rPr lang="en-US" altLang="en-US" dirty="0" smtClean="0"/>
              <a:t>Feet</a:t>
            </a:r>
            <a:endParaRPr lang="en-US" altLang="en-US" dirty="0">
              <a:solidFill>
                <a:schemeClr val="folHlink"/>
              </a:solidFill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900" dirty="0" smtClean="0"/>
              <a:t>Jesus knew who, what, and where He </a:t>
            </a:r>
            <a:r>
              <a:rPr lang="en-US" altLang="en-US" sz="2900" dirty="0" smtClean="0"/>
              <a:t>was going when </a:t>
            </a:r>
            <a:r>
              <a:rPr lang="en-US" altLang="en-US" sz="2900" dirty="0" smtClean="0"/>
              <a:t>He “washed feet” – 13:1-3.</a:t>
            </a:r>
          </a:p>
          <a:p>
            <a:pPr>
              <a:spcAft>
                <a:spcPts val="600"/>
              </a:spcAft>
            </a:pPr>
            <a:r>
              <a:rPr lang="en-US" altLang="en-US" sz="2900" dirty="0" smtClean="0"/>
              <a:t>He expressed His Godhood, position, and glory in service – 13:4-5; Phil. 2:5-8</a:t>
            </a:r>
          </a:p>
          <a:p>
            <a:pPr>
              <a:spcAft>
                <a:spcPts val="600"/>
              </a:spcAft>
            </a:pPr>
            <a:r>
              <a:rPr lang="en-US" altLang="en-US" sz="2900" dirty="0" smtClean="0"/>
              <a:t>Peter’s response was indicative of the common misconception of true value – 13:6-8</a:t>
            </a:r>
          </a:p>
          <a:p>
            <a:pPr>
              <a:spcAft>
                <a:spcPts val="600"/>
              </a:spcAft>
            </a:pPr>
            <a:r>
              <a:rPr lang="en-US" altLang="en-US" sz="2900" dirty="0" smtClean="0"/>
              <a:t>We must accept Jesus’ </a:t>
            </a:r>
            <a:r>
              <a:rPr lang="en-US" altLang="en-US" sz="2900" dirty="0" smtClean="0"/>
              <a:t>direction </a:t>
            </a:r>
            <a:r>
              <a:rPr lang="en-US" altLang="en-US" sz="2900" dirty="0" smtClean="0"/>
              <a:t>if </a:t>
            </a:r>
            <a:r>
              <a:rPr lang="en-US" altLang="en-US" sz="2900" dirty="0" smtClean="0"/>
              <a:t>we hope to be His – 13:12-17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2743200"/>
            <a:ext cx="6477000" cy="1446550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 for greatness abound!</a:t>
            </a:r>
            <a:endParaRPr lang="en-US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uiExpand="1" build="p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</a:t>
            </a:r>
            <a:r>
              <a:rPr lang="en-US" dirty="0" smtClean="0"/>
              <a:t>Amid </a:t>
            </a:r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600" dirty="0" smtClean="0"/>
              <a:t>Jesus taught of His sacrifice amidst the expression of great power – </a:t>
            </a:r>
            <a:r>
              <a:rPr lang="en-US" sz="2600" dirty="0" err="1" smtClean="0"/>
              <a:t>Lk</a:t>
            </a:r>
            <a:r>
              <a:rPr lang="en-US" sz="2600" dirty="0" smtClean="0"/>
              <a:t>. 9:37-45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He ruled the demons of hell!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Yet, He used this time to teach of His sacrifice – 9:43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The disciples could not grasp the connection – 9:45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A committed life of service has great value to God!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2723887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God Uses The Ordinary!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000" b="0" dirty="0" smtClean="0"/>
              <a:t>God Works in the Ordinary:</a:t>
            </a:r>
            <a:br>
              <a:rPr lang="en-US" altLang="en-US" sz="2000" b="0" dirty="0" smtClean="0"/>
            </a:br>
            <a:r>
              <a:rPr lang="en-US" altLang="en-US" dirty="0" smtClean="0"/>
              <a:t>David</a:t>
            </a:r>
            <a:endParaRPr lang="en-US" altLang="en-US" dirty="0"/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000" dirty="0" smtClean="0"/>
              <a:t>David, an ordinary shepherd boy, slew an extraordinary foe in </a:t>
            </a:r>
            <a:r>
              <a:rPr lang="en-US" altLang="en-US" sz="3000" dirty="0" smtClean="0"/>
              <a:t>Goliath</a:t>
            </a:r>
            <a:r>
              <a:rPr lang="en-US" altLang="en-US" sz="3000" dirty="0" smtClean="0"/>
              <a:t>.</a:t>
            </a:r>
            <a:endParaRPr lang="en-US" altLang="en-US" sz="3000" dirty="0"/>
          </a:p>
          <a:p>
            <a:r>
              <a:rPr lang="en-US" altLang="en-US" sz="3000" dirty="0" smtClean="0"/>
              <a:t>Being a shepherd was common!</a:t>
            </a:r>
          </a:p>
          <a:p>
            <a:r>
              <a:rPr lang="en-US" altLang="en-US" sz="3000" dirty="0" smtClean="0"/>
              <a:t>This work gave David confidence that he could slay Goliath – 1 Sam. 17:34-37</a:t>
            </a:r>
            <a:endParaRPr lang="en-US" altLang="en-US" sz="3000" dirty="0"/>
          </a:p>
          <a:p>
            <a:pPr algn="ctr">
              <a:spcBef>
                <a:spcPts val="2400"/>
              </a:spcBef>
              <a:buFont typeface="Wingdings" pitchFamily="2" charset="2"/>
              <a:buNone/>
            </a:pPr>
            <a:r>
              <a:rPr lang="en-US" altLang="en-US" b="1" dirty="0" smtClean="0">
                <a:solidFill>
                  <a:schemeClr val="folHlink"/>
                </a:solidFill>
              </a:rPr>
              <a:t>David did his shepherding with God at the forefront! </a:t>
            </a:r>
            <a:endParaRPr lang="en-US" altLang="en-US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000" dirty="0" smtClean="0"/>
              <a:t>God Works in the Ordinary:</a:t>
            </a:r>
            <a:br>
              <a:rPr lang="en-US" altLang="en-US" sz="2000" dirty="0" smtClean="0"/>
            </a:br>
            <a:r>
              <a:rPr lang="en-US" altLang="en-US" dirty="0" smtClean="0"/>
              <a:t>The Disciples of Jesus</a:t>
            </a:r>
            <a:endParaRPr lang="en-US" altLang="en-US" dirty="0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spcAft>
                <a:spcPts val="1200"/>
              </a:spcAft>
            </a:pPr>
            <a:r>
              <a:rPr lang="en-US" altLang="en-US" sz="3400" dirty="0" smtClean="0"/>
              <a:t>God </a:t>
            </a:r>
            <a:r>
              <a:rPr lang="en-US" altLang="en-US" sz="3400" dirty="0" smtClean="0"/>
              <a:t>used </a:t>
            </a:r>
            <a:r>
              <a:rPr lang="en-US" altLang="en-US" sz="3400" dirty="0" smtClean="0"/>
              <a:t>the c</a:t>
            </a:r>
            <a:r>
              <a:rPr lang="en-US" altLang="en-US" sz="3400" dirty="0" smtClean="0"/>
              <a:t>ommon</a:t>
            </a:r>
            <a:r>
              <a:rPr lang="en-US" altLang="en-US" sz="3400" dirty="0"/>
              <a:t>, </a:t>
            </a:r>
            <a:r>
              <a:rPr lang="en-US" altLang="en-US" sz="3400" dirty="0" smtClean="0"/>
              <a:t>even </a:t>
            </a:r>
            <a:r>
              <a:rPr lang="en-US" altLang="en-US" sz="3400" dirty="0"/>
              <a:t>despised, </a:t>
            </a:r>
            <a:r>
              <a:rPr lang="en-US" altLang="en-US" sz="3400" dirty="0" smtClean="0"/>
              <a:t>for </a:t>
            </a:r>
            <a:r>
              <a:rPr lang="en-US" altLang="en-US" sz="3400" dirty="0" smtClean="0"/>
              <a:t>extraordinary things!</a:t>
            </a:r>
          </a:p>
          <a:p>
            <a:pPr marL="609600" indent="-609600">
              <a:lnSpc>
                <a:spcPct val="90000"/>
              </a:lnSpc>
              <a:spcAft>
                <a:spcPts val="1200"/>
              </a:spcAft>
            </a:pPr>
            <a:r>
              <a:rPr lang="en-US" altLang="en-US" sz="3400" dirty="0" smtClean="0"/>
              <a:t>Their courage and commitment showed they had been with Jesus – Acts 4:13</a:t>
            </a:r>
          </a:p>
          <a:p>
            <a:pPr marL="609600" indent="-609600">
              <a:lnSpc>
                <a:spcPct val="90000"/>
              </a:lnSpc>
              <a:spcAft>
                <a:spcPts val="1200"/>
              </a:spcAft>
            </a:pPr>
            <a:r>
              <a:rPr lang="en-US" altLang="en-US" sz="3400" dirty="0" smtClean="0"/>
              <a:t>Their efforts “turned the world upside down” – Acts 17:6</a:t>
            </a:r>
            <a:endParaRPr lang="en-US" altLang="en-US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2362200"/>
            <a:ext cx="6477000" cy="1446550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can use </a:t>
            </a:r>
            <a:r>
              <a:rPr lang="en-US" sz="44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special ways!</a:t>
            </a:r>
            <a:endParaRPr lang="en-US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385175" cy="1431925"/>
          </a:xfrm>
        </p:spPr>
        <p:txBody>
          <a:bodyPr/>
          <a:lstStyle/>
          <a:p>
            <a:r>
              <a:rPr lang="en-US" altLang="en-US" sz="3900" dirty="0" smtClean="0"/>
              <a:t>Judging by the </a:t>
            </a:r>
            <a:r>
              <a:rPr lang="en-US" altLang="en-US" sz="3900" dirty="0" smtClean="0"/>
              <a:t>Extraordinary?</a:t>
            </a:r>
            <a:endParaRPr lang="en-US" altLang="en-US" sz="3900" dirty="0"/>
          </a:p>
        </p:txBody>
      </p:sp>
      <p:sp>
        <p:nvSpPr>
          <p:cNvPr id="17418" name="Rectangle 10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spcAft>
                <a:spcPts val="1200"/>
              </a:spcAft>
            </a:pPr>
            <a:r>
              <a:rPr lang="en-US" altLang="en-US" sz="3000" dirty="0" smtClean="0"/>
              <a:t>Jesus was a carpenter for 18 years…while pleasing the Father!</a:t>
            </a:r>
          </a:p>
          <a:p>
            <a:pPr marL="609600" indent="-609600">
              <a:lnSpc>
                <a:spcPct val="90000"/>
              </a:lnSpc>
              <a:spcAft>
                <a:spcPts val="1200"/>
              </a:spcAft>
            </a:pPr>
            <a:r>
              <a:rPr lang="en-US" altLang="en-US" sz="3000" dirty="0" smtClean="0"/>
              <a:t>He did what we must do – 2 Thess. 3:10; Isa. 53:2</a:t>
            </a:r>
          </a:p>
          <a:p>
            <a:pPr marL="609600" indent="-609600">
              <a:lnSpc>
                <a:spcPct val="90000"/>
              </a:lnSpc>
              <a:spcAft>
                <a:spcPts val="1200"/>
              </a:spcAft>
            </a:pPr>
            <a:r>
              <a:rPr lang="en-US" altLang="en-US" sz="3000" dirty="0" smtClean="0"/>
              <a:t>Yet, how often do we judge our lives by the extraordinary?</a:t>
            </a:r>
          </a:p>
          <a:p>
            <a:pPr marL="1009650" lvl="1" indent="-609600">
              <a:lnSpc>
                <a:spcPct val="90000"/>
              </a:lnSpc>
              <a:spcAft>
                <a:spcPts val="1200"/>
              </a:spcAft>
            </a:pPr>
            <a:r>
              <a:rPr lang="en-US" altLang="en-US" sz="2600" dirty="0" smtClean="0"/>
              <a:t>I wonder if I will ever do enough – Eph. 2:8-10</a:t>
            </a:r>
          </a:p>
          <a:p>
            <a:pPr marL="1009650" lvl="1" indent="-609600">
              <a:lnSpc>
                <a:spcPct val="90000"/>
              </a:lnSpc>
              <a:spcAft>
                <a:spcPts val="1200"/>
              </a:spcAft>
            </a:pPr>
            <a:r>
              <a:rPr lang="en-US" altLang="en-US" sz="2600" dirty="0" smtClean="0"/>
              <a:t>We are not judged by the world’s </a:t>
            </a:r>
            <a:r>
              <a:rPr lang="en-US" altLang="en-US" sz="2600" dirty="0" smtClean="0"/>
              <a:t>standards!</a:t>
            </a:r>
            <a:endParaRPr lang="en-US" altLang="en-US" sz="26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8" grpId="0" uiExpand="1" build="p"/>
    </p:bld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501</TotalTime>
  <Words>635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Glass Layers</vt:lpstr>
      <vt:lpstr>The God Who Was A Carpenter</vt:lpstr>
      <vt:lpstr>The God who came to serve</vt:lpstr>
      <vt:lpstr>Christ’s Ordinary Life Was Rejected</vt:lpstr>
      <vt:lpstr>God Washed Feet</vt:lpstr>
      <vt:lpstr>Service Amid Power</vt:lpstr>
      <vt:lpstr>God Uses The Ordinary!</vt:lpstr>
      <vt:lpstr>God Works in the Ordinary: David</vt:lpstr>
      <vt:lpstr>God Works in the Ordinary: The Disciples of Jesus</vt:lpstr>
      <vt:lpstr>Judging by the Extraordinary?</vt:lpstr>
      <vt:lpstr>Understand the Application!</vt:lpstr>
      <vt:lpstr>What does this mean for Husbands and Wives?</vt:lpstr>
      <vt:lpstr>What does this mean for Parents?</vt:lpstr>
      <vt:lpstr>What does this mean for Workers at a Job?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God Who Served and Made Yokes</dc:title>
  <dc:creator>Rodney Pitts</dc:creator>
  <cp:lastModifiedBy>Rodney</cp:lastModifiedBy>
  <cp:revision>56</cp:revision>
  <dcterms:created xsi:type="dcterms:W3CDTF">2006-08-25T14:01:26Z</dcterms:created>
  <dcterms:modified xsi:type="dcterms:W3CDTF">2014-05-10T13:27:31Z</dcterms:modified>
</cp:coreProperties>
</file>