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2"/>
  </p:sldMasterIdLst>
  <p:notesMasterIdLst>
    <p:notesMasterId r:id="rId13"/>
  </p:notesMasterIdLst>
  <p:sldIdLst>
    <p:sldId id="256" r:id="rId3"/>
    <p:sldId id="266" r:id="rId4"/>
    <p:sldId id="272" r:id="rId5"/>
    <p:sldId id="265" r:id="rId6"/>
    <p:sldId id="273" r:id="rId7"/>
    <p:sldId id="257" r:id="rId8"/>
    <p:sldId id="259" r:id="rId9"/>
    <p:sldId id="274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098" y="-84"/>
      </p:cViewPr>
      <p:guideLst>
        <p:guide orient="horz" pos="2160"/>
        <p:guide orient="horz" pos="864"/>
        <p:guide orient="horz" pos="39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7AFDA-A2A6-4710-B58E-E058CC3EF692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4C18E-325B-4787-AF7E-6CBBA729D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1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470-335F-4FB4-A190-08EBD6AEAE6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4F29-5060-4830-A216-B31A92D6508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470-335F-4FB4-A190-08EBD6AEAE6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4F29-5060-4830-A216-B31A92D65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470-335F-4FB4-A190-08EBD6AEAE6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4F29-5060-4830-A216-B31A92D65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470-335F-4FB4-A190-08EBD6AEAE6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4F29-5060-4830-A216-B31A92D65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6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6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470-335F-4FB4-A190-08EBD6AEAE6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8C14F29-5060-4830-A216-B31A92D6508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470-335F-4FB4-A190-08EBD6AEAE6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4F29-5060-4830-A216-B31A92D65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470-335F-4FB4-A190-08EBD6AEAE6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4F29-5060-4830-A216-B31A92D65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470-335F-4FB4-A190-08EBD6AEAE6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4F29-5060-4830-A216-B31A92D65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470-335F-4FB4-A190-08EBD6AEAE6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4F29-5060-4830-A216-B31A92D65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470-335F-4FB4-A190-08EBD6AEAE6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4F29-5060-4830-A216-B31A92D65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9470-335F-4FB4-A190-08EBD6AEAE6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14F29-5060-4830-A216-B31A92D650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12C9470-335F-4FB4-A190-08EBD6AEAE67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C14F29-5060-4830-A216-B31A92D6508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Biblical Miracles –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350498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were miracles imparted?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433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Learn: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HSB was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designed to be part of the salvation process of all mankind and produce miracles into their lives.</a:t>
            </a:r>
          </a:p>
          <a:p>
            <a:pPr>
              <a:spcAft>
                <a:spcPts val="18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HSB was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designed to save. Water baptism of the Great Commission did this.</a:t>
            </a:r>
          </a:p>
          <a:p>
            <a:pPr>
              <a:spcAft>
                <a:spcPts val="18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HSB was designed to prove the coming of the "last days" when salvation in Christ would come to all people—Jew and Gentile.</a:t>
            </a:r>
          </a:p>
        </p:txBody>
      </p:sp>
    </p:spTree>
    <p:extLst>
      <p:ext uri="{BB962C8B-B14F-4D97-AF65-F5344CB8AC3E}">
        <p14:creationId xmlns:p14="http://schemas.microsoft.com/office/powerpoint/2010/main" val="52697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the role of Holy spirit baptism in the impartation of Miracles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2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828800"/>
            <a:ext cx="7086600" cy="2133600"/>
          </a:xfrm>
        </p:spPr>
        <p:txBody>
          <a:bodyPr/>
          <a:lstStyle/>
          <a:p>
            <a:r>
              <a:rPr lang="en-US" dirty="0" smtClean="0"/>
              <a:t>Did All Christians receive Holy Spirit Baptism at Salvation?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676400" y="4114800"/>
            <a:ext cx="7086600" cy="234109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65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Holy Spirit Baptism at Salvation?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 and Acts 10 are claimed as proof.</a:t>
            </a:r>
          </a:p>
          <a:p>
            <a:pPr>
              <a:spcAft>
                <a:spcPts val="1200"/>
              </a:spcAft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argued that we must receive it today for God to be true to Himself.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13:8 - "Jesus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same yesterday, today, and forever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."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10:34 –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"Then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 opened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mouth and said: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‘In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 I perceive that God shows no partiality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.’"</a:t>
            </a:r>
          </a:p>
        </p:txBody>
      </p:sp>
    </p:spTree>
    <p:extLst>
      <p:ext uri="{BB962C8B-B14F-4D97-AF65-F5344CB8AC3E}">
        <p14:creationId xmlns:p14="http://schemas.microsoft.com/office/powerpoint/2010/main" val="248531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828800"/>
            <a:ext cx="7086600" cy="2133600"/>
          </a:xfrm>
        </p:spPr>
        <p:txBody>
          <a:bodyPr/>
          <a:lstStyle/>
          <a:p>
            <a:r>
              <a:rPr lang="en-US" dirty="0" smtClean="0"/>
              <a:t>All Christians </a:t>
            </a:r>
            <a:r>
              <a:rPr lang="en-US" u="sng" dirty="0" smtClean="0"/>
              <a:t>did</a:t>
            </a:r>
            <a:r>
              <a:rPr lang="en-US" dirty="0" smtClean="0"/>
              <a:t> </a:t>
            </a:r>
            <a:r>
              <a:rPr lang="en-US" u="sng" dirty="0" smtClean="0"/>
              <a:t>not</a:t>
            </a:r>
            <a:r>
              <a:rPr lang="en-US" dirty="0" smtClean="0"/>
              <a:t> receive Holy Spirit Baptism at Salvation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143000"/>
            <a:ext cx="7086600" cy="595312"/>
          </a:xfrm>
        </p:spPr>
        <p:txBody>
          <a:bodyPr>
            <a:normAutofit/>
          </a:bodyPr>
          <a:lstStyle/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480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Holy Spirit Baptism Was Limited to Two Occasions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apostles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received it – Acts 2:1-4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pecifically promised to the apostles – Acts 1:1-5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ccompanied by extraordinary events – Acts 2:2-3, 6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Gentiles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Caesarea received it – Acts 10</a:t>
            </a:r>
          </a:p>
          <a:p>
            <a:pPr lvl="1">
              <a:spcAft>
                <a:spcPts val="1200"/>
              </a:spcAft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ccompanied the beginning of the salvation of the Gentiles – 10:28-35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Received HSB while hearing the gospel – 10:44-48; 11:15-16</a:t>
            </a:r>
          </a:p>
        </p:txBody>
      </p:sp>
    </p:spTree>
    <p:extLst>
      <p:ext uri="{BB962C8B-B14F-4D97-AF65-F5344CB8AC3E}">
        <p14:creationId xmlns:p14="http://schemas.microsoft.com/office/powerpoint/2010/main" val="28329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6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6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The Purpose of HSB Limits its Application – Acts 2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HSB at Pentecost ushered in the "last days" of salvation for all, beginning with the Jews – Acts 2</a:t>
            </a:r>
          </a:p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Included miraculous revelation of truth – 2:16-18</a:t>
            </a:r>
          </a:p>
          <a:p>
            <a:pPr lvl="1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Followed by ominous signs of judgment against Israel – 2:19-20</a:t>
            </a:r>
          </a:p>
          <a:p>
            <a:pPr lvl="1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ndicated the beginning of salvation in Christ for all men – 2:21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671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The Purpose of HSB Limits its Application – Acts 10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HSB for the Gentiles ushered in the beginning of their salvation – Acts 10:45-47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 HSB the Jews would have rejected the Gentiles.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 argues their HSB as proof that they are to be saved in baptism – 10:47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 uses argues this when questioned in Jerusalem – Acts 11:23, 12-18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76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Further Reasons Why HSB Was Limited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 said HSB for the Gentiles mirrored what happened "at the beginning" – Acts 11:15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people were saved in baptism without receiving the Holy Spirit – Acts 8:5-6, 12-16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says that by the time of Ephesians there was only "one baptism" – Eph. 4:4-6; Mk. 16:15-16; Acts 2:38; 10:47-48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882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3E27973-A7DE-4230-97D1-7E42CEDC0C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515</TotalTime>
  <Words>432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Biblical Miracles – Part 2</vt:lpstr>
      <vt:lpstr>the role of Holy spirit baptism in the impartation of Miracles</vt:lpstr>
      <vt:lpstr>Did All Christians receive Holy Spirit Baptism at Salvation?</vt:lpstr>
      <vt:lpstr>Holy Spirit Baptism at Salvation?</vt:lpstr>
      <vt:lpstr>All Christians did not receive Holy Spirit Baptism at Salvation</vt:lpstr>
      <vt:lpstr>Holy Spirit Baptism Was Limited to Two Occasions</vt:lpstr>
      <vt:lpstr>The Purpose of HSB Limits its Application – Acts 2</vt:lpstr>
      <vt:lpstr>The Purpose of HSB Limits its Application – Acts 10</vt:lpstr>
      <vt:lpstr>Further Reasons Why HSB Was Limited</vt:lpstr>
      <vt:lpstr>We Learn: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Biblical Miracles – Part 1</dc:title>
  <dc:creator>Rodney</dc:creator>
  <cp:lastModifiedBy>Rodney</cp:lastModifiedBy>
  <cp:revision>101</cp:revision>
  <dcterms:created xsi:type="dcterms:W3CDTF">2013-01-03T21:25:21Z</dcterms:created>
  <dcterms:modified xsi:type="dcterms:W3CDTF">2014-04-23T03:08:04Z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TC018813519991</vt:lpwstr>
  </property>
</Properties>
</file>