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65" r:id="rId4"/>
    <p:sldId id="266" r:id="rId5"/>
    <p:sldId id="257" r:id="rId6"/>
    <p:sldId id="259" r:id="rId7"/>
    <p:sldId id="260" r:id="rId8"/>
    <p:sldId id="261" r:id="rId9"/>
    <p:sldId id="267" r:id="rId10"/>
    <p:sldId id="263" r:id="rId11"/>
    <p:sldId id="264" r:id="rId12"/>
    <p:sldId id="268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540" y="-84"/>
      </p:cViewPr>
      <p:guideLst>
        <p:guide orient="horz" pos="2160"/>
        <p:guide orient="horz" pos="864"/>
        <p:guide orient="horz" pos="39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AFDA-A2A6-4710-B58E-E058CC3EF692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C18E-325B-4787-AF7E-6CBBA729D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imbing_emission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2205"/>
          <a:stretch/>
        </p:blipFill>
        <p:spPr>
          <a:xfrm>
            <a:off x="0" y="0"/>
            <a:ext cx="9144000" cy="3860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3314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2">
                    <a:lumMod val="50000"/>
                  </a:schemeClr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06314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8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1371600"/>
            <a:ext cx="1524000" cy="4953000"/>
          </a:xfrm>
        </p:spPr>
        <p:txBody>
          <a:bodyPr vert="eaVert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705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limbing_emission_lg1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60456" b="20219"/>
          <a:stretch/>
        </p:blipFill>
        <p:spPr>
          <a:xfrm>
            <a:off x="0" y="0"/>
            <a:ext cx="9144000" cy="1290918"/>
          </a:xfrm>
          <a:prstGeom prst="rect">
            <a:avLst/>
          </a:prstGeom>
          <a:effectLst>
            <a:reflection blurRad="6350" stA="15000" endPos="7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228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909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9073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952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3651"/>
            <a:ext cx="3008313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limbing_emission_lg1.wm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 rotWithShape="1">
          <a:blip r:embed="rId16"/>
          <a:srcRect t="60456" b="20219"/>
          <a:stretch/>
        </p:blipFill>
        <p:spPr>
          <a:xfrm>
            <a:off x="0" y="0"/>
            <a:ext cx="9144000" cy="129091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C9470-335F-4FB4-A190-08EBD6AEAE67}" type="datetimeFigureOut">
              <a:rPr lang="en-US" smtClean="0"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4F29-5060-4830-A216-B31A92D6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Biblical Miracles –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Description and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Miracles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People describe recovery from a doctor diagnosed “incurable” disease as a miracle. 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The body is an amazing machine – Psa. 139:14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Amazing recoveries should not surprise, but cause us to glorify God.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Miracles should not be determined by a doctor’s diagnosis.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Terminally Ill + Recovery = Miracle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Physically Fit + Sudden Death = Miracle</a:t>
            </a:r>
          </a:p>
        </p:txBody>
      </p:sp>
    </p:spTree>
    <p:extLst>
      <p:ext uri="{BB962C8B-B14F-4D97-AF65-F5344CB8AC3E}">
        <p14:creationId xmlns:p14="http://schemas.microsoft.com/office/powerpoint/2010/main" val="38339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Purposes of Biblical Miracles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Purpose: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Produce Faith and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Water to wine was a “sign” to show Christ’s glory and produce belief – Jn. 2:11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Feeding the 5000 was a “sign” to produce belief that Jesus is the Messiah – Jn. 6:26-27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Raising Lazarus produced faith – Jn. 11:45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Jesus’ miracles were to produce faith and repentance – Matt. 11:21-22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Purpose: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Connect People With the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healed a paralytic to prove He had power to forgive sins – Matt. 9:1-8</a:t>
            </a:r>
          </a:p>
          <a:p>
            <a:r>
              <a:rPr lang="en-US" dirty="0" smtClean="0"/>
              <a:t>Miracles produced opportunities to teach.</a:t>
            </a:r>
          </a:p>
          <a:p>
            <a:pPr lvl="1"/>
            <a:r>
              <a:rPr lang="en-US" dirty="0" smtClean="0"/>
              <a:t>The healing of the lame man afforded an opportunity to teach about Jesus – Acts 3:11-16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eople heeded Philip’s teaching after seeing his miracles – Acts 8:5-7</a:t>
            </a:r>
          </a:p>
          <a:p>
            <a:r>
              <a:rPr lang="en-US" dirty="0" smtClean="0"/>
              <a:t>Miracles confirmed the message of the apostles and prophets – Heb. 2:3-4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Purpose: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Are Miracles Needed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Many claim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miracles are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needed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 to produce faith in the unbelieving.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This is false because…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Many </a:t>
            </a:r>
            <a:r>
              <a:rPr lang="en-US" dirty="0"/>
              <a:t>who </a:t>
            </a:r>
            <a:r>
              <a:rPr lang="en-US" dirty="0" smtClean="0"/>
              <a:t>saw miracles </a:t>
            </a:r>
            <a:r>
              <a:rPr lang="en-US" dirty="0"/>
              <a:t>did </a:t>
            </a:r>
            <a:r>
              <a:rPr lang="en-US" dirty="0" smtClean="0"/>
              <a:t>not believe – Jn. 11:46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Holy Spirit states that </a:t>
            </a:r>
            <a:r>
              <a:rPr lang="en-US" i="1" dirty="0" smtClean="0"/>
              <a:t>recorded</a:t>
            </a:r>
            <a:r>
              <a:rPr lang="en-US" dirty="0" smtClean="0"/>
              <a:t> miracles will produce faith – Jn. 20:30-31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Jesus said that those who will not believe what is written will not believe if they see a miracle – Luke 16:27-31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Biblical miracles are events beyond the limitations of natural law that show God’s power over…</a:t>
            </a:r>
          </a:p>
          <a:p>
            <a:pPr lvl="1"/>
            <a:r>
              <a:rPr lang="en-US" dirty="0" smtClean="0"/>
              <a:t>The natural world</a:t>
            </a:r>
          </a:p>
          <a:p>
            <a:pPr lvl="1"/>
            <a:r>
              <a:rPr lang="en-US" dirty="0" smtClean="0"/>
              <a:t>The normal processes of nature</a:t>
            </a:r>
          </a:p>
          <a:p>
            <a:pPr lvl="1"/>
            <a:r>
              <a:rPr lang="en-US" dirty="0" smtClean="0"/>
              <a:t>The diseases and conditions of the human body, including death itself.</a:t>
            </a:r>
          </a:p>
          <a:p>
            <a:r>
              <a:rPr lang="en-US" sz="3000" dirty="0" smtClean="0"/>
              <a:t>The purposes of miracles were:</a:t>
            </a:r>
          </a:p>
          <a:p>
            <a:pPr lvl="1"/>
            <a:r>
              <a:rPr lang="en-US" dirty="0" smtClean="0"/>
              <a:t>To produce faith and action</a:t>
            </a:r>
          </a:p>
          <a:p>
            <a:pPr lvl="1"/>
            <a:r>
              <a:rPr lang="en-US" dirty="0" smtClean="0"/>
              <a:t>To prove Jesus’ authority and power</a:t>
            </a:r>
          </a:p>
          <a:p>
            <a:pPr lvl="1"/>
            <a:r>
              <a:rPr lang="en-US" dirty="0" smtClean="0"/>
              <a:t>To provide an opportunity to teach</a:t>
            </a:r>
          </a:p>
          <a:p>
            <a:pPr lvl="1"/>
            <a:r>
              <a:rPr lang="en-US" dirty="0" smtClean="0"/>
              <a:t>To confirm the gospel message</a:t>
            </a:r>
          </a:p>
        </p:txBody>
      </p:sp>
    </p:spTree>
    <p:extLst>
      <p:ext uri="{BB962C8B-B14F-4D97-AF65-F5344CB8AC3E}">
        <p14:creationId xmlns:p14="http://schemas.microsoft.com/office/powerpoint/2010/main" val="42865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6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6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6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6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are many who believe that people can work miracles today.</a:t>
            </a:r>
          </a:p>
          <a:p>
            <a:pPr>
              <a:spcAft>
                <a:spcPts val="1200"/>
              </a:spcAft>
            </a:pPr>
            <a:r>
              <a:rPr lang="en-US" dirty="0"/>
              <a:t>There are many questions about miracles.</a:t>
            </a:r>
          </a:p>
          <a:p>
            <a:pPr>
              <a:spcAft>
                <a:spcPts val="1200"/>
              </a:spcAft>
            </a:pPr>
            <a:r>
              <a:rPr lang="en-US" dirty="0"/>
              <a:t>So, I want to try to answer some of these </a:t>
            </a:r>
            <a:r>
              <a:rPr lang="en-US" dirty="0" smtClean="0"/>
              <a:t>questions.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What are biblical miracles?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What are the purposes of biblical miracles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Miracles?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Miracles</a:t>
            </a:r>
            <a:r>
              <a:rPr lang="en-US" dirty="0"/>
              <a:t> </a:t>
            </a: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Miracles</a:t>
            </a:r>
            <a:r>
              <a:rPr lang="en-US" dirty="0" smtClean="0"/>
              <a:t>: “extraordinary events manifesting a supernatural work of God” – </a:t>
            </a:r>
            <a:r>
              <a:rPr lang="en-US" i="1" dirty="0" smtClean="0"/>
              <a:t>The Merriam-Webster Dictionary</a:t>
            </a:r>
            <a:endParaRPr lang="en-US" dirty="0" smtClean="0"/>
          </a:p>
          <a:p>
            <a:r>
              <a:rPr lang="en-US" u="sng" dirty="0" smtClean="0"/>
              <a:t>Supernatural</a:t>
            </a:r>
            <a:r>
              <a:rPr lang="en-US" dirty="0" smtClean="0"/>
              <a:t>: “of or relating to an event beyond or outside of nature…attributed to divinity – Ibid.</a:t>
            </a:r>
          </a:p>
          <a:p>
            <a:r>
              <a:rPr lang="en-US" u="sng" dirty="0" smtClean="0"/>
              <a:t>Biblical</a:t>
            </a:r>
            <a:r>
              <a:rPr lang="en-US" dirty="0" smtClean="0"/>
              <a:t> </a:t>
            </a:r>
            <a:r>
              <a:rPr lang="en-US" u="sng" dirty="0" smtClean="0"/>
              <a:t>miracles</a:t>
            </a:r>
            <a:r>
              <a:rPr lang="en-US" dirty="0" smtClean="0"/>
              <a:t> are events of the Bible that are the product of divine power, that go beyond nature, and that cannot be explained by science or the laws of nature.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Biblical Miracles: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Power Over the Natural World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Jesus calmed the winds and the seas – Mark 4:37-41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Jesus and Peter walked on the surface of water – Matt. 14:25-29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67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Biblical Miracles:</a:t>
            </a:r>
            <a:br>
              <a:rPr lang="en-US" sz="2400" dirty="0"/>
            </a:br>
            <a:r>
              <a:rPr lang="en-US" dirty="0"/>
              <a:t>Power Over the </a:t>
            </a:r>
            <a:r>
              <a:rPr lang="en-US" dirty="0" smtClean="0"/>
              <a:t>Natural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Jesus turned water into wine – John 2:7-9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Jesus fed 5000+ with five loaves of bread and two fish – Matt. 14:15-20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88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Biblical Miracles:</a:t>
            </a:r>
            <a:br>
              <a:rPr lang="en-US" sz="2400" dirty="0"/>
            </a:br>
            <a:r>
              <a:rPr lang="en-US" dirty="0"/>
              <a:t>Power Over </a:t>
            </a:r>
            <a:r>
              <a:rPr lang="en-US" dirty="0" smtClean="0"/>
              <a:t>Conditions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“spoke” the healing of a man lame from birth – Acts 3:1-8</a:t>
            </a:r>
          </a:p>
          <a:p>
            <a:r>
              <a:rPr lang="en-US" dirty="0" smtClean="0"/>
              <a:t>Jesus “spoke” the healing of the ravenous disease of leprosy – Luke 17:12-14</a:t>
            </a:r>
          </a:p>
          <a:p>
            <a:r>
              <a:rPr lang="en-US" dirty="0" smtClean="0"/>
              <a:t>Jesus raised Lazarus from the dead, who had been dead for four days, by a command – John 11:38-44</a:t>
            </a:r>
          </a:p>
          <a:p>
            <a:r>
              <a:rPr lang="en-US" dirty="0" smtClean="0"/>
              <a:t>These miracles were performed before large crowds and were obvious to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Misconceptions About Miracles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Miracles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Birth is a miracle.”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God made procreation a natural part of our lives – Gen. 1:21-22, 26-28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Pattern for us: Male + Female = Human Offspring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The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virgin birth </a:t>
            </a:r>
            <a:r>
              <a:rPr lang="en-US" sz="3600" dirty="0" smtClean="0"/>
              <a:t>was a miracle – Matt. 1:18-23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Jesus’ birth: God + Virgin = God/Man Offspring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This was prophesied – Isa. 7:14</a:t>
            </a:r>
          </a:p>
        </p:txBody>
      </p:sp>
    </p:spTree>
    <p:extLst>
      <p:ext uri="{BB962C8B-B14F-4D97-AF65-F5344CB8AC3E}">
        <p14:creationId xmlns:p14="http://schemas.microsoft.com/office/powerpoint/2010/main" val="18653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resentationPro_InMotion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E27973-A7DE-4230-97D1-7E42CEDC0C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641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PresentationPro_InMotionVideo</vt:lpstr>
      <vt:lpstr>Biblical Miracles – Part 1</vt:lpstr>
      <vt:lpstr>Introduction</vt:lpstr>
      <vt:lpstr>What Are Miracles?</vt:lpstr>
      <vt:lpstr>Miracles Defined</vt:lpstr>
      <vt:lpstr>Biblical Miracles: Power Over the Natural World</vt:lpstr>
      <vt:lpstr>Biblical Miracles: Power Over the Natural Processes</vt:lpstr>
      <vt:lpstr>Biblical Miracles: Power Over Conditions of the Body</vt:lpstr>
      <vt:lpstr>Misconceptions About Miracles</vt:lpstr>
      <vt:lpstr>Misconceptions About Miracles</vt:lpstr>
      <vt:lpstr>Misconceptions About Miracles</vt:lpstr>
      <vt:lpstr>The Purposes of Biblical Miracles</vt:lpstr>
      <vt:lpstr>Purpose: To Produce Faith and Action</vt:lpstr>
      <vt:lpstr>Purpose: To Connect People With the Truth</vt:lpstr>
      <vt:lpstr>Purpose: Are Miracles Needed Today?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Miracles – Part 1</dc:title>
  <dc:creator>Rodney</dc:creator>
  <cp:lastModifiedBy>Rodney</cp:lastModifiedBy>
  <cp:revision>44</cp:revision>
  <dcterms:created xsi:type="dcterms:W3CDTF">2013-01-03T21:25:21Z</dcterms:created>
  <dcterms:modified xsi:type="dcterms:W3CDTF">2013-01-05T15:52:05Z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TC018813519991</vt:lpwstr>
  </property>
</Properties>
</file>